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Lst>
  <p:sldSz cx="18288000" cy="10287000"/>
  <p:notesSz cx="6858000" cy="9144000"/>
  <p:embeddedFontLst>
    <p:embeddedFont>
      <p:font typeface="Nourd Bold" charset="1" panose="00000800000000000000"/>
      <p:regular r:id="rId15"/>
    </p:embeddedFont>
    <p:embeddedFont>
      <p:font typeface="Nourd" charset="1" panose="00000500000000000000"/>
      <p:regular r:id="rId16"/>
    </p:embeddedFont>
    <p:embeddedFont>
      <p:font typeface="Playpen Sans" charset="1" panose="00000000000000000000"/>
      <p:regular r:id="rId17"/>
    </p:embeddedFont>
    <p:embeddedFont>
      <p:font typeface="Bernoru" charset="1" panose="00000A00000000000000"/>
      <p:regular r:id="rId18"/>
    </p:embeddedFont>
    <p:embeddedFont>
      <p:font typeface="Playpen Sans Bold" charset="1" panose="00000000000000000000"/>
      <p:regular r:id="rId19"/>
    </p:embeddedFont>
    <p:embeddedFont>
      <p:font typeface="Bantayog" charset="1" panose="00000000000000000000"/>
      <p:regular r:id="rId20"/>
    </p:embeddedFont>
    <p:embeddedFont>
      <p:font typeface="Canva Student Font" charset="1" panose="00000000000000000000"/>
      <p:regular r:id="rId21"/>
    </p:embeddedFont>
    <p:embeddedFont>
      <p:font typeface="Bernoru Expanded" charset="1" panose="00000A05000000000000"/>
      <p:regular r:id="rId22"/>
    </p:embeddedFont>
    <p:embeddedFont>
      <p:font typeface="Playwrite US Modern" charset="1" panose="00000000000000000000"/>
      <p:regular r:id="rId23"/>
    </p:embeddedFont>
    <p:embeddedFont>
      <p:font typeface="Playpen Sans Light" charset="1" panose="00000000000000000000"/>
      <p:regular r:id="rId24"/>
    </p:embeddedFont>
    <p:embeddedFont>
      <p:font typeface="Open Sans Light" charset="1" panose="020B0306030504020204"/>
      <p:regular r:id="rId25"/>
    </p:embeddedFont>
    <p:embeddedFont>
      <p:font typeface="Nourd Light" charset="1" panose="00000400000000000000"/>
      <p:regular r:id="rId26"/>
    </p:embeddedFont>
    <p:embeddedFont>
      <p:font typeface="Playwrite US Modern Light" charset="1" panose="00000000000000000000"/>
      <p:regular r:id="rId27"/>
    </p:embeddedFont>
    <p:embeddedFont>
      <p:font typeface="Kapsalon Pencil" charset="1" panose="0000000000000000000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3.pn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2.svg" Type="http://schemas.openxmlformats.org/officeDocument/2006/relationships/image"/><Relationship Id="rId11" Target="../media/image23.png" Type="http://schemas.openxmlformats.org/officeDocument/2006/relationships/image"/><Relationship Id="rId12" Target="../media/image24.svg" Type="http://schemas.openxmlformats.org/officeDocument/2006/relationships/image"/><Relationship Id="rId13" Target="../media/image25.png" Type="http://schemas.openxmlformats.org/officeDocument/2006/relationships/image"/><Relationship Id="rId14" Target="../media/image26.svg" Type="http://schemas.openxmlformats.org/officeDocument/2006/relationships/image"/><Relationship Id="rId15" Target="../media/image27.png" Type="http://schemas.openxmlformats.org/officeDocument/2006/relationships/image"/><Relationship Id="rId16" Target="../media/image28.svg" Type="http://schemas.openxmlformats.org/officeDocument/2006/relationships/image"/><Relationship Id="rId17" Target="../media/image29.png" Type="http://schemas.openxmlformats.org/officeDocument/2006/relationships/image"/><Relationship Id="rId18" Target="../media/image30.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16.png" Type="http://schemas.openxmlformats.org/officeDocument/2006/relationships/image"/><Relationship Id="rId5" Target="../media/image17.png" Type="http://schemas.openxmlformats.org/officeDocument/2006/relationships/image"/><Relationship Id="rId6" Target="../media/image18.svg" Type="http://schemas.openxmlformats.org/officeDocument/2006/relationships/image"/><Relationship Id="rId7" Target="../media/image19.png" Type="http://schemas.openxmlformats.org/officeDocument/2006/relationships/image"/><Relationship Id="rId8" Target="../media/image20.svg" Type="http://schemas.openxmlformats.org/officeDocument/2006/relationships/image"/><Relationship Id="rId9" Target="../media/image21.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6.svg" Type="http://schemas.openxmlformats.org/officeDocument/2006/relationships/image"/><Relationship Id="rId11" Target="../media/image37.png" Type="http://schemas.openxmlformats.org/officeDocument/2006/relationships/image"/><Relationship Id="rId12" Target="../media/image38.png" Type="http://schemas.openxmlformats.org/officeDocument/2006/relationships/image"/><Relationship Id="rId13" Target="../media/image39.svg" Type="http://schemas.openxmlformats.org/officeDocument/2006/relationships/image"/><Relationship Id="rId14" Target="../media/image40.png" Type="http://schemas.openxmlformats.org/officeDocument/2006/relationships/image"/><Relationship Id="rId15" Target="../media/image41.svg" Type="http://schemas.openxmlformats.org/officeDocument/2006/relationships/image"/><Relationship Id="rId16" Target="../media/image42.png" Type="http://schemas.openxmlformats.org/officeDocument/2006/relationships/image"/><Relationship Id="rId17" Target="../media/image43.svg" Type="http://schemas.openxmlformats.org/officeDocument/2006/relationships/image"/><Relationship Id="rId18" Target="../media/image44.png" Type="http://schemas.openxmlformats.org/officeDocument/2006/relationships/image"/><Relationship Id="rId19" Target="../media/image45.svg" Type="http://schemas.openxmlformats.org/officeDocument/2006/relationships/image"/><Relationship Id="rId2" Target="../media/image1.png" Type="http://schemas.openxmlformats.org/officeDocument/2006/relationships/image"/><Relationship Id="rId20" Target="../media/image46.png" Type="http://schemas.openxmlformats.org/officeDocument/2006/relationships/image"/><Relationship Id="rId21" Target="../media/image47.svg" Type="http://schemas.openxmlformats.org/officeDocument/2006/relationships/image"/><Relationship Id="rId22" Target="../media/image3.png" Type="http://schemas.openxmlformats.org/officeDocument/2006/relationships/image"/><Relationship Id="rId23" Target="../media/image48.png" Type="http://schemas.openxmlformats.org/officeDocument/2006/relationships/image"/><Relationship Id="rId24" Target="../media/image49.png" Type="http://schemas.openxmlformats.org/officeDocument/2006/relationships/image"/><Relationship Id="rId25" Target="../media/image50.png" Type="http://schemas.openxmlformats.org/officeDocument/2006/relationships/image"/><Relationship Id="rId26" Target="../media/image51.svg" Type="http://schemas.openxmlformats.org/officeDocument/2006/relationships/image"/><Relationship Id="rId27" Target="../media/image52.png" Type="http://schemas.openxmlformats.org/officeDocument/2006/relationships/image"/><Relationship Id="rId28" Target="../media/image53.png" Type="http://schemas.openxmlformats.org/officeDocument/2006/relationships/image"/><Relationship Id="rId29" Target="../media/image54.png" Type="http://schemas.openxmlformats.org/officeDocument/2006/relationships/image"/><Relationship Id="rId3" Target="../media/image2.svg" Type="http://schemas.openxmlformats.org/officeDocument/2006/relationships/image"/><Relationship Id="rId4" Target="../media/image16.png" Type="http://schemas.openxmlformats.org/officeDocument/2006/relationships/image"/><Relationship Id="rId5" Target="../media/image31.png" Type="http://schemas.openxmlformats.org/officeDocument/2006/relationships/image"/><Relationship Id="rId6" Target="../media/image32.svg" Type="http://schemas.openxmlformats.org/officeDocument/2006/relationships/image"/><Relationship Id="rId7" Target="../media/image33.png" Type="http://schemas.openxmlformats.org/officeDocument/2006/relationships/image"/><Relationship Id="rId8" Target="../media/image34.svg" Type="http://schemas.openxmlformats.org/officeDocument/2006/relationships/image"/><Relationship Id="rId9" Target="../media/image35.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8.png" Type="http://schemas.openxmlformats.org/officeDocument/2006/relationships/image"/><Relationship Id="rId11" Target="../media/image59.png" Type="http://schemas.openxmlformats.org/officeDocument/2006/relationships/image"/><Relationship Id="rId12" Target="../media/image50.png" Type="http://schemas.openxmlformats.org/officeDocument/2006/relationships/image"/><Relationship Id="rId13" Target="../media/image51.svg" Type="http://schemas.openxmlformats.org/officeDocument/2006/relationships/image"/><Relationship Id="rId14" Target="../media/image60.png" Type="http://schemas.openxmlformats.org/officeDocument/2006/relationships/image"/><Relationship Id="rId15" Target="../media/image61.svg" Type="http://schemas.openxmlformats.org/officeDocument/2006/relationships/image"/><Relationship Id="rId16" Target="../media/image62.png" Type="http://schemas.openxmlformats.org/officeDocument/2006/relationships/image"/><Relationship Id="rId17" Target="../media/image63.svg" Type="http://schemas.openxmlformats.org/officeDocument/2006/relationships/image"/><Relationship Id="rId18" Target="../media/image64.png" Type="http://schemas.openxmlformats.org/officeDocument/2006/relationships/image"/><Relationship Id="rId19" Target="../media/image65.svg" Type="http://schemas.openxmlformats.org/officeDocument/2006/relationships/image"/><Relationship Id="rId2" Target="../media/image1.png" Type="http://schemas.openxmlformats.org/officeDocument/2006/relationships/image"/><Relationship Id="rId20" Target="../media/image66.png" Type="http://schemas.openxmlformats.org/officeDocument/2006/relationships/image"/><Relationship Id="rId21" Target="../media/image67.svg" Type="http://schemas.openxmlformats.org/officeDocument/2006/relationships/image"/><Relationship Id="rId22" Target="../media/image68.png" Type="http://schemas.openxmlformats.org/officeDocument/2006/relationships/image"/><Relationship Id="rId23" Target="../media/image69.svg" Type="http://schemas.openxmlformats.org/officeDocument/2006/relationships/image"/><Relationship Id="rId24" Target="../media/image70.png" Type="http://schemas.openxmlformats.org/officeDocument/2006/relationships/image"/><Relationship Id="rId25" Target="../media/image71.png" Type="http://schemas.openxmlformats.org/officeDocument/2006/relationships/image"/><Relationship Id="rId26" Target="../media/image72.svg" Type="http://schemas.openxmlformats.org/officeDocument/2006/relationships/image"/><Relationship Id="rId3" Target="../media/image2.svg" Type="http://schemas.openxmlformats.org/officeDocument/2006/relationships/image"/><Relationship Id="rId4" Target="../media/image16.png" Type="http://schemas.openxmlformats.org/officeDocument/2006/relationships/image"/><Relationship Id="rId5" Target="../media/image29.png" Type="http://schemas.openxmlformats.org/officeDocument/2006/relationships/image"/><Relationship Id="rId6" Target="../media/image30.svg" Type="http://schemas.openxmlformats.org/officeDocument/2006/relationships/image"/><Relationship Id="rId7" Target="../media/image55.png" Type="http://schemas.openxmlformats.org/officeDocument/2006/relationships/image"/><Relationship Id="rId8" Target="../media/image56.svg" Type="http://schemas.openxmlformats.org/officeDocument/2006/relationships/image"/><Relationship Id="rId9" Target="../media/image5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40.png" Type="http://schemas.openxmlformats.org/officeDocument/2006/relationships/image"/><Relationship Id="rId11" Target="../media/image41.svg" Type="http://schemas.openxmlformats.org/officeDocument/2006/relationships/image"/><Relationship Id="rId12" Target="../media/image42.png" Type="http://schemas.openxmlformats.org/officeDocument/2006/relationships/image"/><Relationship Id="rId13" Target="../media/image43.svg" Type="http://schemas.openxmlformats.org/officeDocument/2006/relationships/image"/><Relationship Id="rId14" Target="../media/image73.png" Type="http://schemas.openxmlformats.org/officeDocument/2006/relationships/image"/><Relationship Id="rId15" Target="../media/image74.svg" Type="http://schemas.openxmlformats.org/officeDocument/2006/relationships/image"/><Relationship Id="rId16" Target="../media/image31.png" Type="http://schemas.openxmlformats.org/officeDocument/2006/relationships/image"/><Relationship Id="rId17" Target="../media/image32.svg" Type="http://schemas.openxmlformats.org/officeDocument/2006/relationships/image"/><Relationship Id="rId18" Target="../media/image35.png" Type="http://schemas.openxmlformats.org/officeDocument/2006/relationships/image"/><Relationship Id="rId19" Target="../media/image36.svg" Type="http://schemas.openxmlformats.org/officeDocument/2006/relationships/image"/><Relationship Id="rId2" Target="../media/image1.png" Type="http://schemas.openxmlformats.org/officeDocument/2006/relationships/image"/><Relationship Id="rId20" Target="../media/image38.png" Type="http://schemas.openxmlformats.org/officeDocument/2006/relationships/image"/><Relationship Id="rId21" Target="../media/image39.svg" Type="http://schemas.openxmlformats.org/officeDocument/2006/relationships/image"/><Relationship Id="rId22" Target="../media/image49.png" Type="http://schemas.openxmlformats.org/officeDocument/2006/relationships/image"/><Relationship Id="rId23" Target="../media/image75.png" Type="http://schemas.openxmlformats.org/officeDocument/2006/relationships/image"/><Relationship Id="rId24" Target="../media/image76.svg" Type="http://schemas.openxmlformats.org/officeDocument/2006/relationships/image"/><Relationship Id="rId25" Target="../media/image77.png" Type="http://schemas.openxmlformats.org/officeDocument/2006/relationships/image"/><Relationship Id="rId26" Target="../media/image78.svg" Type="http://schemas.openxmlformats.org/officeDocument/2006/relationships/image"/><Relationship Id="rId27" Target="../media/image79.png" Type="http://schemas.openxmlformats.org/officeDocument/2006/relationships/image"/><Relationship Id="rId28" Target="../media/image80.svg" Type="http://schemas.openxmlformats.org/officeDocument/2006/relationships/image"/><Relationship Id="rId3" Target="../media/image2.svg" Type="http://schemas.openxmlformats.org/officeDocument/2006/relationships/image"/><Relationship Id="rId4" Target="../media/image16.png" Type="http://schemas.openxmlformats.org/officeDocument/2006/relationships/image"/><Relationship Id="rId5" Target="../media/image55.png" Type="http://schemas.openxmlformats.org/officeDocument/2006/relationships/image"/><Relationship Id="rId6" Target="../media/image56.svg" Type="http://schemas.openxmlformats.org/officeDocument/2006/relationships/image"/><Relationship Id="rId7" Target="../media/image33.png" Type="http://schemas.openxmlformats.org/officeDocument/2006/relationships/image"/><Relationship Id="rId8" Target="../media/image34.svg" Type="http://schemas.openxmlformats.org/officeDocument/2006/relationships/image"/><Relationship Id="rId9" Target="../media/image48.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87.svg" Type="http://schemas.openxmlformats.org/officeDocument/2006/relationships/image"/><Relationship Id="rId11" Target="../media/image4.png" Type="http://schemas.openxmlformats.org/officeDocument/2006/relationships/image"/><Relationship Id="rId12" Target="../media/image5.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81.png" Type="http://schemas.openxmlformats.org/officeDocument/2006/relationships/image"/><Relationship Id="rId5" Target="../media/image82.png" Type="http://schemas.openxmlformats.org/officeDocument/2006/relationships/image"/><Relationship Id="rId6" Target="../media/image83.svg" Type="http://schemas.openxmlformats.org/officeDocument/2006/relationships/image"/><Relationship Id="rId7" Target="../media/image84.png" Type="http://schemas.openxmlformats.org/officeDocument/2006/relationships/image"/><Relationship Id="rId8" Target="../media/image85.svg" Type="http://schemas.openxmlformats.org/officeDocument/2006/relationships/image"/><Relationship Id="rId9" Target="../media/image86.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2.svg" Type="http://schemas.openxmlformats.org/officeDocument/2006/relationships/image"/><Relationship Id="rId11" Target="../media/image92.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16.png" Type="http://schemas.openxmlformats.org/officeDocument/2006/relationships/image"/><Relationship Id="rId5" Target="../media/image88.png" Type="http://schemas.openxmlformats.org/officeDocument/2006/relationships/image"/><Relationship Id="rId6" Target="../media/image89.svg" Type="http://schemas.openxmlformats.org/officeDocument/2006/relationships/image"/><Relationship Id="rId7" Target="../media/image90.png" Type="http://schemas.openxmlformats.org/officeDocument/2006/relationships/image"/><Relationship Id="rId8" Target="../media/image91.svg" Type="http://schemas.openxmlformats.org/officeDocument/2006/relationships/image"/><Relationship Id="rId9" Target="../media/image31.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6.png" Type="http://schemas.openxmlformats.org/officeDocument/2006/relationships/image"/><Relationship Id="rId5" Target="../media/image14.png" Type="http://schemas.openxmlformats.org/officeDocument/2006/relationships/image"/><Relationship Id="rId6" Target="../media/image15.svg" Type="http://schemas.openxmlformats.org/officeDocument/2006/relationships/image"/><Relationship Id="rId7" Target="../media/image93.png" Type="http://schemas.openxmlformats.org/officeDocument/2006/relationships/image"/><Relationship Id="rId8" Target="../media/image94.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BFE2E4"/>
        </a:solidFill>
      </p:bgPr>
    </p:bg>
    <p:spTree>
      <p:nvGrpSpPr>
        <p:cNvPr id="1" name=""/>
        <p:cNvGrpSpPr/>
        <p:nvPr/>
      </p:nvGrpSpPr>
      <p:grpSpPr>
        <a:xfrm>
          <a:off x="0" y="0"/>
          <a:ext cx="0" cy="0"/>
          <a:chOff x="0" y="0"/>
          <a:chExt cx="0" cy="0"/>
        </a:xfrm>
      </p:grpSpPr>
      <p:sp>
        <p:nvSpPr>
          <p:cNvPr name="Freeform 2" id="2"/>
          <p:cNvSpPr/>
          <p:nvPr/>
        </p:nvSpPr>
        <p:spPr>
          <a:xfrm flipH="true" flipV="false" rot="0">
            <a:off x="7231973" y="7599520"/>
            <a:ext cx="2590768" cy="1269476"/>
          </a:xfrm>
          <a:custGeom>
            <a:avLst/>
            <a:gdLst/>
            <a:ahLst/>
            <a:cxnLst/>
            <a:rect r="r" b="b" t="t" l="l"/>
            <a:pathLst>
              <a:path h="1269476" w="2590768">
                <a:moveTo>
                  <a:pt x="2590768" y="0"/>
                </a:moveTo>
                <a:lnTo>
                  <a:pt x="0" y="0"/>
                </a:lnTo>
                <a:lnTo>
                  <a:pt x="0" y="1269477"/>
                </a:lnTo>
                <a:lnTo>
                  <a:pt x="2590768" y="1269477"/>
                </a:lnTo>
                <a:lnTo>
                  <a:pt x="2590768"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699843" y="144512"/>
            <a:ext cx="3608932" cy="1768377"/>
          </a:xfrm>
          <a:custGeom>
            <a:avLst/>
            <a:gdLst/>
            <a:ahLst/>
            <a:cxnLst/>
            <a:rect r="r" b="b" t="t" l="l"/>
            <a:pathLst>
              <a:path h="1768377" w="3608932">
                <a:moveTo>
                  <a:pt x="0" y="0"/>
                </a:moveTo>
                <a:lnTo>
                  <a:pt x="3608932" y="0"/>
                </a:lnTo>
                <a:lnTo>
                  <a:pt x="3608932" y="1768376"/>
                </a:lnTo>
                <a:lnTo>
                  <a:pt x="0" y="176837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873881" y="2269961"/>
            <a:ext cx="6653476" cy="3957196"/>
            <a:chOff x="0" y="0"/>
            <a:chExt cx="2775779" cy="1650912"/>
          </a:xfrm>
        </p:grpSpPr>
        <p:sp>
          <p:nvSpPr>
            <p:cNvPr name="Freeform 5" id="5"/>
            <p:cNvSpPr/>
            <p:nvPr/>
          </p:nvSpPr>
          <p:spPr>
            <a:xfrm flipH="false" flipV="false" rot="0">
              <a:off x="0" y="0"/>
              <a:ext cx="2775779" cy="1650912"/>
            </a:xfrm>
            <a:custGeom>
              <a:avLst/>
              <a:gdLst/>
              <a:ahLst/>
              <a:cxnLst/>
              <a:rect r="r" b="b" t="t" l="l"/>
              <a:pathLst>
                <a:path h="1650912" w="2775779">
                  <a:moveTo>
                    <a:pt x="50034" y="0"/>
                  </a:moveTo>
                  <a:lnTo>
                    <a:pt x="2725745" y="0"/>
                  </a:lnTo>
                  <a:cubicBezTo>
                    <a:pt x="2739015" y="0"/>
                    <a:pt x="2751741" y="5271"/>
                    <a:pt x="2761124" y="14655"/>
                  </a:cubicBezTo>
                  <a:cubicBezTo>
                    <a:pt x="2770508" y="24038"/>
                    <a:pt x="2775779" y="36764"/>
                    <a:pt x="2775779" y="50034"/>
                  </a:cubicBezTo>
                  <a:lnTo>
                    <a:pt x="2775779" y="1600877"/>
                  </a:lnTo>
                  <a:cubicBezTo>
                    <a:pt x="2775779" y="1628511"/>
                    <a:pt x="2753378" y="1650912"/>
                    <a:pt x="2725745" y="1650912"/>
                  </a:cubicBezTo>
                  <a:lnTo>
                    <a:pt x="50034" y="1650912"/>
                  </a:lnTo>
                  <a:cubicBezTo>
                    <a:pt x="36764" y="1650912"/>
                    <a:pt x="24038" y="1645640"/>
                    <a:pt x="14655" y="1636257"/>
                  </a:cubicBezTo>
                  <a:cubicBezTo>
                    <a:pt x="5271" y="1626874"/>
                    <a:pt x="0" y="1614147"/>
                    <a:pt x="0" y="1600877"/>
                  </a:cubicBezTo>
                  <a:lnTo>
                    <a:pt x="0" y="50034"/>
                  </a:lnTo>
                  <a:cubicBezTo>
                    <a:pt x="0" y="22401"/>
                    <a:pt x="22401" y="0"/>
                    <a:pt x="50034" y="0"/>
                  </a:cubicBezTo>
                  <a:close/>
                </a:path>
              </a:pathLst>
            </a:custGeom>
            <a:solidFill>
              <a:srgbClr val="FFFFFF"/>
            </a:solidFill>
            <a:ln w="9525" cap="rnd">
              <a:solidFill>
                <a:srgbClr val="000000"/>
              </a:solidFill>
              <a:prstDash val="solid"/>
              <a:round/>
            </a:ln>
          </p:spPr>
        </p:sp>
        <p:sp>
          <p:nvSpPr>
            <p:cNvPr name="TextBox 6" id="6"/>
            <p:cNvSpPr txBox="true"/>
            <p:nvPr/>
          </p:nvSpPr>
          <p:spPr>
            <a:xfrm>
              <a:off x="0" y="-19050"/>
              <a:ext cx="2775779" cy="1669962"/>
            </a:xfrm>
            <a:prstGeom prst="rect">
              <a:avLst/>
            </a:prstGeom>
          </p:spPr>
          <p:txBody>
            <a:bodyPr anchor="ctr" rtlCol="false" tIns="26350" lIns="26350" bIns="26350" rIns="26350"/>
            <a:lstStyle/>
            <a:p>
              <a:pPr algn="ctr">
                <a:lnSpc>
                  <a:spcPts val="1016"/>
                </a:lnSpc>
              </a:pPr>
            </a:p>
          </p:txBody>
        </p:sp>
      </p:grpSp>
      <p:sp>
        <p:nvSpPr>
          <p:cNvPr name="TextBox 7" id="7"/>
          <p:cNvSpPr txBox="true"/>
          <p:nvPr/>
        </p:nvSpPr>
        <p:spPr>
          <a:xfrm rot="0">
            <a:off x="2196696" y="2681177"/>
            <a:ext cx="6007845" cy="3134764"/>
          </a:xfrm>
          <a:prstGeom prst="rect">
            <a:avLst/>
          </a:prstGeom>
        </p:spPr>
        <p:txBody>
          <a:bodyPr anchor="t" rtlCol="false" tIns="0" lIns="0" bIns="0" rIns="0">
            <a:spAutoFit/>
          </a:bodyPr>
          <a:lstStyle/>
          <a:p>
            <a:pPr algn="ctr">
              <a:lnSpc>
                <a:spcPts val="3127"/>
              </a:lnSpc>
            </a:pPr>
            <a:r>
              <a:rPr lang="en-US" b="true" sz="2672" spc="347">
                <a:solidFill>
                  <a:srgbClr val="000000"/>
                </a:solidFill>
                <a:latin typeface="Nourd Bold"/>
                <a:ea typeface="Nourd Bold"/>
                <a:cs typeface="Nourd Bold"/>
                <a:sym typeface="Nourd Bold"/>
              </a:rPr>
              <a:t>Welcome!</a:t>
            </a:r>
          </a:p>
          <a:p>
            <a:pPr algn="ctr">
              <a:lnSpc>
                <a:spcPts val="1704"/>
              </a:lnSpc>
            </a:pPr>
          </a:p>
          <a:p>
            <a:pPr algn="ctr">
              <a:lnSpc>
                <a:spcPts val="2616"/>
              </a:lnSpc>
            </a:pPr>
            <a:r>
              <a:rPr lang="en-US" sz="2127">
                <a:solidFill>
                  <a:srgbClr val="000000"/>
                </a:solidFill>
                <a:latin typeface="Nourd"/>
                <a:ea typeface="Nourd"/>
                <a:cs typeface="Nourd"/>
                <a:sym typeface="Nourd"/>
              </a:rPr>
              <a:t>We’re going to use this booklet to h</a:t>
            </a:r>
            <a:r>
              <a:rPr lang="en-US" sz="2127">
                <a:solidFill>
                  <a:srgbClr val="000000"/>
                </a:solidFill>
                <a:latin typeface="Nourd"/>
                <a:ea typeface="Nourd"/>
                <a:cs typeface="Nourd"/>
                <a:sym typeface="Nourd"/>
              </a:rPr>
              <a:t>elp us learn</a:t>
            </a:r>
            <a:r>
              <a:rPr lang="en-US" sz="2127">
                <a:solidFill>
                  <a:srgbClr val="000000"/>
                </a:solidFill>
                <a:latin typeface="Nourd"/>
                <a:ea typeface="Nourd"/>
                <a:cs typeface="Nourd"/>
                <a:sym typeface="Nourd"/>
              </a:rPr>
              <a:t> and explore new ideas together.</a:t>
            </a:r>
          </a:p>
          <a:p>
            <a:pPr algn="ctr">
              <a:lnSpc>
                <a:spcPts val="1107"/>
              </a:lnSpc>
            </a:pPr>
          </a:p>
          <a:p>
            <a:pPr algn="ctr">
              <a:lnSpc>
                <a:spcPts val="2616"/>
              </a:lnSpc>
            </a:pPr>
            <a:r>
              <a:rPr lang="en-US" sz="2127">
                <a:solidFill>
                  <a:srgbClr val="000000"/>
                </a:solidFill>
                <a:latin typeface="Nourd"/>
                <a:ea typeface="Nourd"/>
                <a:cs typeface="Nourd"/>
                <a:sym typeface="Nourd"/>
              </a:rPr>
              <a:t> Your teacher will guide you, and you’ll have lots of chances to think, talk, and share your ideas.</a:t>
            </a:r>
          </a:p>
          <a:p>
            <a:pPr algn="ctr">
              <a:lnSpc>
                <a:spcPts val="1107"/>
              </a:lnSpc>
            </a:pPr>
          </a:p>
          <a:p>
            <a:pPr algn="ctr">
              <a:lnSpc>
                <a:spcPts val="2616"/>
              </a:lnSpc>
            </a:pPr>
            <a:r>
              <a:rPr lang="en-US" sz="2127">
                <a:solidFill>
                  <a:srgbClr val="000000"/>
                </a:solidFill>
                <a:latin typeface="Nourd"/>
                <a:ea typeface="Nourd"/>
                <a:cs typeface="Nourd"/>
                <a:sym typeface="Nourd"/>
              </a:rPr>
              <a:t> Remember — there are no silly questions, and we’re all here to help and support each other.</a:t>
            </a:r>
          </a:p>
          <a:p>
            <a:pPr algn="ctr">
              <a:lnSpc>
                <a:spcPts val="2616"/>
              </a:lnSpc>
            </a:pPr>
            <a:r>
              <a:rPr lang="en-US" sz="2127">
                <a:solidFill>
                  <a:srgbClr val="000000"/>
                </a:solidFill>
                <a:latin typeface="Nourd"/>
                <a:ea typeface="Nourd"/>
                <a:cs typeface="Nourd"/>
                <a:sym typeface="Nourd"/>
              </a:rPr>
              <a:t> Let’s get started!</a:t>
            </a:r>
          </a:p>
        </p:txBody>
      </p:sp>
      <p:grpSp>
        <p:nvGrpSpPr>
          <p:cNvPr name="Group 8" id="8"/>
          <p:cNvGrpSpPr/>
          <p:nvPr/>
        </p:nvGrpSpPr>
        <p:grpSpPr>
          <a:xfrm rot="0">
            <a:off x="812597" y="6579582"/>
            <a:ext cx="4046056" cy="3429216"/>
            <a:chOff x="0" y="0"/>
            <a:chExt cx="5394742" cy="4572288"/>
          </a:xfrm>
        </p:grpSpPr>
        <p:sp>
          <p:nvSpPr>
            <p:cNvPr name="Freeform 9" id="9"/>
            <p:cNvSpPr/>
            <p:nvPr/>
          </p:nvSpPr>
          <p:spPr>
            <a:xfrm flipH="true" flipV="false" rot="0">
              <a:off x="0" y="1370821"/>
              <a:ext cx="2064946" cy="3201467"/>
            </a:xfrm>
            <a:custGeom>
              <a:avLst/>
              <a:gdLst/>
              <a:ahLst/>
              <a:cxnLst/>
              <a:rect r="r" b="b" t="t" l="l"/>
              <a:pathLst>
                <a:path h="3201467" w="2064946">
                  <a:moveTo>
                    <a:pt x="2064946" y="0"/>
                  </a:moveTo>
                  <a:lnTo>
                    <a:pt x="0" y="0"/>
                  </a:lnTo>
                  <a:lnTo>
                    <a:pt x="0" y="3201467"/>
                  </a:lnTo>
                  <a:lnTo>
                    <a:pt x="2064946" y="3201467"/>
                  </a:lnTo>
                  <a:lnTo>
                    <a:pt x="2064946" y="0"/>
                  </a:lnTo>
                  <a:close/>
                </a:path>
              </a:pathLst>
            </a:custGeom>
            <a:blipFill>
              <a:blip r:embed="rId4"/>
              <a:stretch>
                <a:fillRect l="0" t="0" r="0" b="0"/>
              </a:stretch>
            </a:blipFill>
          </p:spPr>
        </p:sp>
        <p:sp>
          <p:nvSpPr>
            <p:cNvPr name="Freeform 10" id="10"/>
            <p:cNvSpPr/>
            <p:nvPr/>
          </p:nvSpPr>
          <p:spPr>
            <a:xfrm flipH="true" flipV="false" rot="0">
              <a:off x="2004480" y="0"/>
              <a:ext cx="3390262" cy="2502630"/>
            </a:xfrm>
            <a:custGeom>
              <a:avLst/>
              <a:gdLst/>
              <a:ahLst/>
              <a:cxnLst/>
              <a:rect r="r" b="b" t="t" l="l"/>
              <a:pathLst>
                <a:path h="2502630" w="3390262">
                  <a:moveTo>
                    <a:pt x="3390262" y="0"/>
                  </a:moveTo>
                  <a:lnTo>
                    <a:pt x="0" y="0"/>
                  </a:lnTo>
                  <a:lnTo>
                    <a:pt x="0" y="2502630"/>
                  </a:lnTo>
                  <a:lnTo>
                    <a:pt x="3390262" y="2502630"/>
                  </a:lnTo>
                  <a:lnTo>
                    <a:pt x="3390262"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1" id="11"/>
            <p:cNvSpPr txBox="true"/>
            <p:nvPr/>
          </p:nvSpPr>
          <p:spPr>
            <a:xfrm rot="0">
              <a:off x="2268867" y="535775"/>
              <a:ext cx="2861487" cy="1238637"/>
            </a:xfrm>
            <a:prstGeom prst="rect">
              <a:avLst/>
            </a:prstGeom>
          </p:spPr>
          <p:txBody>
            <a:bodyPr anchor="t" rtlCol="false" tIns="0" lIns="0" bIns="0" rIns="0">
              <a:spAutoFit/>
            </a:bodyPr>
            <a:lstStyle/>
            <a:p>
              <a:pPr algn="ctr">
                <a:lnSpc>
                  <a:spcPts val="2455"/>
                </a:lnSpc>
              </a:pPr>
              <a:r>
                <a:rPr lang="en-US" sz="2046">
                  <a:solidFill>
                    <a:srgbClr val="000000"/>
                  </a:solidFill>
                  <a:latin typeface="Playpen Sans"/>
                  <a:ea typeface="Playpen Sans"/>
                  <a:cs typeface="Playpen Sans"/>
                  <a:sym typeface="Playpen Sans"/>
                </a:rPr>
                <a:t>The more you put in, the more you get out!</a:t>
              </a:r>
            </a:p>
          </p:txBody>
        </p:sp>
      </p:grpSp>
      <p:sp>
        <p:nvSpPr>
          <p:cNvPr name="Freeform 12" id="12"/>
          <p:cNvSpPr/>
          <p:nvPr/>
        </p:nvSpPr>
        <p:spPr>
          <a:xfrm flipH="false" flipV="false" rot="0">
            <a:off x="10076083" y="382917"/>
            <a:ext cx="8032016" cy="9786145"/>
          </a:xfrm>
          <a:custGeom>
            <a:avLst/>
            <a:gdLst/>
            <a:ahLst/>
            <a:cxnLst/>
            <a:rect r="r" b="b" t="t" l="l"/>
            <a:pathLst>
              <a:path h="9786145" w="8032016">
                <a:moveTo>
                  <a:pt x="0" y="0"/>
                </a:moveTo>
                <a:lnTo>
                  <a:pt x="8032016" y="0"/>
                </a:lnTo>
                <a:lnTo>
                  <a:pt x="8032016" y="9786144"/>
                </a:lnTo>
                <a:lnTo>
                  <a:pt x="0" y="9786144"/>
                </a:lnTo>
                <a:lnTo>
                  <a:pt x="0" y="0"/>
                </a:lnTo>
                <a:close/>
              </a:path>
            </a:pathLst>
          </a:custGeom>
          <a:blipFill>
            <a:blip r:embed="rId7"/>
            <a:stretch>
              <a:fillRect l="0" t="-9008" r="0" b="-6794"/>
            </a:stretch>
          </a:blipFill>
        </p:spPr>
      </p:sp>
      <p:sp>
        <p:nvSpPr>
          <p:cNvPr name="Freeform 13" id="13"/>
          <p:cNvSpPr/>
          <p:nvPr/>
        </p:nvSpPr>
        <p:spPr>
          <a:xfrm flipH="true" flipV="false" rot="-2700000">
            <a:off x="7972196" y="1439543"/>
            <a:ext cx="2286698" cy="2232389"/>
          </a:xfrm>
          <a:custGeom>
            <a:avLst/>
            <a:gdLst/>
            <a:ahLst/>
            <a:cxnLst/>
            <a:rect r="r" b="b" t="t" l="l"/>
            <a:pathLst>
              <a:path h="2232389" w="2286698">
                <a:moveTo>
                  <a:pt x="2286698" y="0"/>
                </a:moveTo>
                <a:lnTo>
                  <a:pt x="0" y="0"/>
                </a:lnTo>
                <a:lnTo>
                  <a:pt x="0" y="2232388"/>
                </a:lnTo>
                <a:lnTo>
                  <a:pt x="2286698" y="2232388"/>
                </a:lnTo>
                <a:lnTo>
                  <a:pt x="2286698" y="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14" id="14"/>
          <p:cNvGrpSpPr/>
          <p:nvPr/>
        </p:nvGrpSpPr>
        <p:grpSpPr>
          <a:xfrm rot="0">
            <a:off x="10713283" y="1028700"/>
            <a:ext cx="6637308" cy="8651393"/>
            <a:chOff x="0" y="0"/>
            <a:chExt cx="8849744" cy="11535190"/>
          </a:xfrm>
        </p:grpSpPr>
        <p:sp>
          <p:nvSpPr>
            <p:cNvPr name="Freeform 15" id="15"/>
            <p:cNvSpPr/>
            <p:nvPr/>
          </p:nvSpPr>
          <p:spPr>
            <a:xfrm flipH="false" flipV="false" rot="-339407">
              <a:off x="249849" y="404349"/>
              <a:ext cx="8412628" cy="4215321"/>
            </a:xfrm>
            <a:custGeom>
              <a:avLst/>
              <a:gdLst/>
              <a:ahLst/>
              <a:cxnLst/>
              <a:rect r="r" b="b" t="t" l="l"/>
              <a:pathLst>
                <a:path h="4215321" w="8412628">
                  <a:moveTo>
                    <a:pt x="0" y="0"/>
                  </a:moveTo>
                  <a:lnTo>
                    <a:pt x="8412628" y="0"/>
                  </a:lnTo>
                  <a:lnTo>
                    <a:pt x="8412628" y="4215321"/>
                  </a:lnTo>
                  <a:lnTo>
                    <a:pt x="0" y="4215321"/>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6" id="16"/>
            <p:cNvSpPr/>
            <p:nvPr/>
          </p:nvSpPr>
          <p:spPr>
            <a:xfrm flipH="false" flipV="false" rot="488411">
              <a:off x="253904" y="6785757"/>
              <a:ext cx="8341936" cy="4179900"/>
            </a:xfrm>
            <a:custGeom>
              <a:avLst/>
              <a:gdLst/>
              <a:ahLst/>
              <a:cxnLst/>
              <a:rect r="r" b="b" t="t" l="l"/>
              <a:pathLst>
                <a:path h="4179900" w="8341936">
                  <a:moveTo>
                    <a:pt x="0" y="0"/>
                  </a:moveTo>
                  <a:lnTo>
                    <a:pt x="8341936" y="0"/>
                  </a:lnTo>
                  <a:lnTo>
                    <a:pt x="8341936" y="4179900"/>
                  </a:lnTo>
                  <a:lnTo>
                    <a:pt x="0" y="4179900"/>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17" id="17"/>
            <p:cNvSpPr/>
            <p:nvPr/>
          </p:nvSpPr>
          <p:spPr>
            <a:xfrm flipH="false" flipV="false" rot="0">
              <a:off x="3310308" y="4073533"/>
              <a:ext cx="2291710" cy="3553039"/>
            </a:xfrm>
            <a:custGeom>
              <a:avLst/>
              <a:gdLst/>
              <a:ahLst/>
              <a:cxnLst/>
              <a:rect r="r" b="b" t="t" l="l"/>
              <a:pathLst>
                <a:path h="3553039" w="2291710">
                  <a:moveTo>
                    <a:pt x="0" y="0"/>
                  </a:moveTo>
                  <a:lnTo>
                    <a:pt x="2291710" y="0"/>
                  </a:lnTo>
                  <a:lnTo>
                    <a:pt x="2291710" y="3553039"/>
                  </a:lnTo>
                  <a:lnTo>
                    <a:pt x="0" y="3553039"/>
                  </a:lnTo>
                  <a:lnTo>
                    <a:pt x="0" y="0"/>
                  </a:lnTo>
                  <a:close/>
                </a:path>
              </a:pathLst>
            </a:custGeom>
            <a:blipFill>
              <a:blip r:embed="rId4"/>
              <a:stretch>
                <a:fillRect l="0" t="0" r="0" b="0"/>
              </a:stretch>
            </a:blipFill>
          </p:spPr>
        </p:sp>
        <p:sp>
          <p:nvSpPr>
            <p:cNvPr name="TextBox 18" id="18"/>
            <p:cNvSpPr txBox="true"/>
            <p:nvPr/>
          </p:nvSpPr>
          <p:spPr>
            <a:xfrm rot="0">
              <a:off x="3628679" y="971488"/>
              <a:ext cx="1654968" cy="603407"/>
            </a:xfrm>
            <a:prstGeom prst="rect">
              <a:avLst/>
            </a:prstGeom>
          </p:spPr>
          <p:txBody>
            <a:bodyPr anchor="t" rtlCol="false" tIns="0" lIns="0" bIns="0" rIns="0">
              <a:spAutoFit/>
            </a:bodyPr>
            <a:lstStyle/>
            <a:p>
              <a:pPr algn="l">
                <a:lnSpc>
                  <a:spcPts val="3513"/>
                </a:lnSpc>
              </a:pPr>
              <a:r>
                <a:rPr lang="en-US" sz="2903" spc="545">
                  <a:solidFill>
                    <a:srgbClr val="000000"/>
                  </a:solidFill>
                  <a:latin typeface="Bernoru"/>
                  <a:ea typeface="Bernoru"/>
                  <a:cs typeface="Bernoru"/>
                  <a:sym typeface="Bernoru"/>
                </a:rPr>
                <a:t>THE</a:t>
              </a:r>
            </a:p>
          </p:txBody>
        </p:sp>
        <p:sp>
          <p:nvSpPr>
            <p:cNvPr name="TextBox 19" id="19"/>
            <p:cNvSpPr txBox="true"/>
            <p:nvPr/>
          </p:nvSpPr>
          <p:spPr>
            <a:xfrm rot="0">
              <a:off x="1739904" y="1263666"/>
              <a:ext cx="5432519" cy="2252821"/>
            </a:xfrm>
            <a:prstGeom prst="rect">
              <a:avLst/>
            </a:prstGeom>
          </p:spPr>
          <p:txBody>
            <a:bodyPr anchor="t" rtlCol="false" tIns="0" lIns="0" bIns="0" rIns="0">
              <a:spAutoFit/>
            </a:bodyPr>
            <a:lstStyle/>
            <a:p>
              <a:pPr algn="l">
                <a:lnSpc>
                  <a:spcPts val="13429"/>
                </a:lnSpc>
              </a:pPr>
              <a:r>
                <a:rPr lang="en-US" sz="11099" spc="2086">
                  <a:solidFill>
                    <a:srgbClr val="000000"/>
                  </a:solidFill>
                  <a:latin typeface="Bernoru"/>
                  <a:ea typeface="Bernoru"/>
                  <a:cs typeface="Bernoru"/>
                  <a:sym typeface="Bernoru"/>
                </a:rPr>
                <a:t>CBT</a:t>
              </a:r>
            </a:p>
          </p:txBody>
        </p:sp>
        <p:sp>
          <p:nvSpPr>
            <p:cNvPr name="TextBox 20" id="20"/>
            <p:cNvSpPr txBox="true"/>
            <p:nvPr/>
          </p:nvSpPr>
          <p:spPr>
            <a:xfrm rot="0">
              <a:off x="601400" y="8180258"/>
              <a:ext cx="7709526" cy="1166340"/>
            </a:xfrm>
            <a:prstGeom prst="rect">
              <a:avLst/>
            </a:prstGeom>
          </p:spPr>
          <p:txBody>
            <a:bodyPr anchor="t" rtlCol="false" tIns="0" lIns="0" bIns="0" rIns="0">
              <a:spAutoFit/>
            </a:bodyPr>
            <a:lstStyle/>
            <a:p>
              <a:pPr algn="l">
                <a:lnSpc>
                  <a:spcPts val="6898"/>
                </a:lnSpc>
              </a:pPr>
              <a:r>
                <a:rPr lang="en-US" sz="5700" spc="1071">
                  <a:solidFill>
                    <a:srgbClr val="000000"/>
                  </a:solidFill>
                  <a:latin typeface="Bernoru"/>
                  <a:ea typeface="Bernoru"/>
                  <a:cs typeface="Bernoru"/>
                  <a:sym typeface="Bernoru"/>
                </a:rPr>
                <a:t>WORKBOOK</a:t>
              </a:r>
            </a:p>
          </p:txBody>
        </p:sp>
        <p:sp>
          <p:nvSpPr>
            <p:cNvPr name="TextBox 21" id="21"/>
            <p:cNvSpPr txBox="true"/>
            <p:nvPr/>
          </p:nvSpPr>
          <p:spPr>
            <a:xfrm rot="0">
              <a:off x="2961111" y="9422665"/>
              <a:ext cx="2843378" cy="307947"/>
            </a:xfrm>
            <a:prstGeom prst="rect">
              <a:avLst/>
            </a:prstGeom>
          </p:spPr>
          <p:txBody>
            <a:bodyPr anchor="t" rtlCol="false" tIns="0" lIns="0" bIns="0" rIns="0">
              <a:spAutoFit/>
            </a:bodyPr>
            <a:lstStyle/>
            <a:p>
              <a:pPr algn="l">
                <a:lnSpc>
                  <a:spcPts val="1873"/>
                </a:lnSpc>
              </a:pPr>
              <a:r>
                <a:rPr lang="en-US" b="true" sz="1548" spc="291">
                  <a:solidFill>
                    <a:srgbClr val="000000"/>
                  </a:solidFill>
                  <a:latin typeface="Nourd Bold"/>
                  <a:ea typeface="Nourd Bold"/>
                  <a:cs typeface="Nourd Bold"/>
                  <a:sym typeface="Nourd Bold"/>
                </a:rPr>
                <a:t>FOR CHILDREN</a:t>
              </a:r>
            </a:p>
          </p:txBody>
        </p:sp>
        <p:sp>
          <p:nvSpPr>
            <p:cNvPr name="TextBox 22" id="22"/>
            <p:cNvSpPr txBox="true"/>
            <p:nvPr/>
          </p:nvSpPr>
          <p:spPr>
            <a:xfrm rot="0">
              <a:off x="1168101" y="3297302"/>
              <a:ext cx="6576125" cy="307947"/>
            </a:xfrm>
            <a:prstGeom prst="rect">
              <a:avLst/>
            </a:prstGeom>
          </p:spPr>
          <p:txBody>
            <a:bodyPr anchor="t" rtlCol="false" tIns="0" lIns="0" bIns="0" rIns="0">
              <a:spAutoFit/>
            </a:bodyPr>
            <a:lstStyle/>
            <a:p>
              <a:pPr algn="l">
                <a:lnSpc>
                  <a:spcPts val="1873"/>
                </a:lnSpc>
              </a:pPr>
              <a:r>
                <a:rPr lang="en-US" b="true" sz="1548" spc="291">
                  <a:solidFill>
                    <a:srgbClr val="000000"/>
                  </a:solidFill>
                  <a:latin typeface="Nourd Bold"/>
                  <a:ea typeface="Nourd Bold"/>
                  <a:cs typeface="Nourd Bold"/>
                  <a:sym typeface="Nourd Bold"/>
                </a:rPr>
                <a:t>COGNITIVE BEHAVIOURAL TRAINING</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BFE2E4"/>
        </a:solidFill>
      </p:bgPr>
    </p:bg>
    <p:spTree>
      <p:nvGrpSpPr>
        <p:cNvPr id="1" name=""/>
        <p:cNvGrpSpPr/>
        <p:nvPr/>
      </p:nvGrpSpPr>
      <p:grpSpPr>
        <a:xfrm>
          <a:off x="0" y="0"/>
          <a:ext cx="0" cy="0"/>
          <a:chOff x="0" y="0"/>
          <a:chExt cx="0" cy="0"/>
        </a:xfrm>
      </p:grpSpPr>
      <p:sp>
        <p:nvSpPr>
          <p:cNvPr name="Freeform 2" id="2"/>
          <p:cNvSpPr/>
          <p:nvPr/>
        </p:nvSpPr>
        <p:spPr>
          <a:xfrm flipH="true" flipV="false" rot="0">
            <a:off x="-198400" y="4979552"/>
            <a:ext cx="2590768" cy="1269476"/>
          </a:xfrm>
          <a:custGeom>
            <a:avLst/>
            <a:gdLst/>
            <a:ahLst/>
            <a:cxnLst/>
            <a:rect r="r" b="b" t="t" l="l"/>
            <a:pathLst>
              <a:path h="1269476" w="2590768">
                <a:moveTo>
                  <a:pt x="2590768" y="0"/>
                </a:moveTo>
                <a:lnTo>
                  <a:pt x="0" y="0"/>
                </a:lnTo>
                <a:lnTo>
                  <a:pt x="0" y="1269476"/>
                </a:lnTo>
                <a:lnTo>
                  <a:pt x="2590768" y="1269476"/>
                </a:lnTo>
                <a:lnTo>
                  <a:pt x="2590768"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151028" y="4979552"/>
            <a:ext cx="3063256" cy="1500996"/>
          </a:xfrm>
          <a:custGeom>
            <a:avLst/>
            <a:gdLst/>
            <a:ahLst/>
            <a:cxnLst/>
            <a:rect r="r" b="b" t="t" l="l"/>
            <a:pathLst>
              <a:path h="1500996" w="3063256">
                <a:moveTo>
                  <a:pt x="0" y="0"/>
                </a:moveTo>
                <a:lnTo>
                  <a:pt x="3063256" y="0"/>
                </a:lnTo>
                <a:lnTo>
                  <a:pt x="3063256" y="1500995"/>
                </a:lnTo>
                <a:lnTo>
                  <a:pt x="0" y="150099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9193075" y="8169808"/>
            <a:ext cx="2468748" cy="1209687"/>
            <a:chOff x="0" y="0"/>
            <a:chExt cx="3291664" cy="1612916"/>
          </a:xfrm>
        </p:grpSpPr>
        <p:sp>
          <p:nvSpPr>
            <p:cNvPr name="Freeform 5" id="5"/>
            <p:cNvSpPr/>
            <p:nvPr/>
          </p:nvSpPr>
          <p:spPr>
            <a:xfrm flipH="true" flipV="false" rot="0">
              <a:off x="0" y="0"/>
              <a:ext cx="3291664" cy="1612916"/>
            </a:xfrm>
            <a:custGeom>
              <a:avLst/>
              <a:gdLst/>
              <a:ahLst/>
              <a:cxnLst/>
              <a:rect r="r" b="b" t="t" l="l"/>
              <a:pathLst>
                <a:path h="1612916" w="3291664">
                  <a:moveTo>
                    <a:pt x="3291664" y="0"/>
                  </a:moveTo>
                  <a:lnTo>
                    <a:pt x="0" y="0"/>
                  </a:lnTo>
                  <a:lnTo>
                    <a:pt x="0" y="1612916"/>
                  </a:lnTo>
                  <a:lnTo>
                    <a:pt x="3291664" y="1612916"/>
                  </a:lnTo>
                  <a:lnTo>
                    <a:pt x="3291664"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645968" y="578123"/>
              <a:ext cx="1937953" cy="899134"/>
              <a:chOff x="0" y="0"/>
              <a:chExt cx="932744" cy="432757"/>
            </a:xfrm>
          </p:grpSpPr>
          <p:sp>
            <p:nvSpPr>
              <p:cNvPr name="Freeform 7" id="7"/>
              <p:cNvSpPr/>
              <p:nvPr/>
            </p:nvSpPr>
            <p:spPr>
              <a:xfrm flipH="false" flipV="false" rot="0">
                <a:off x="0" y="0"/>
                <a:ext cx="932744" cy="432757"/>
              </a:xfrm>
              <a:custGeom>
                <a:avLst/>
                <a:gdLst/>
                <a:ahLst/>
                <a:cxnLst/>
                <a:rect r="r" b="b" t="t" l="l"/>
                <a:pathLst>
                  <a:path h="432757" w="932744">
                    <a:moveTo>
                      <a:pt x="0" y="0"/>
                    </a:moveTo>
                    <a:lnTo>
                      <a:pt x="932744" y="0"/>
                    </a:lnTo>
                    <a:lnTo>
                      <a:pt x="932744" y="432757"/>
                    </a:lnTo>
                    <a:lnTo>
                      <a:pt x="0" y="432757"/>
                    </a:lnTo>
                    <a:close/>
                  </a:path>
                </a:pathLst>
              </a:custGeom>
              <a:solidFill>
                <a:srgbClr val="FFFFFF"/>
              </a:solidFill>
            </p:spPr>
          </p:sp>
          <p:sp>
            <p:nvSpPr>
              <p:cNvPr name="TextBox 8" id="8"/>
              <p:cNvSpPr txBox="true"/>
              <p:nvPr/>
            </p:nvSpPr>
            <p:spPr>
              <a:xfrm>
                <a:off x="0" y="28575"/>
                <a:ext cx="932744" cy="404182"/>
              </a:xfrm>
              <a:prstGeom prst="rect">
                <a:avLst/>
              </a:prstGeom>
            </p:spPr>
            <p:txBody>
              <a:bodyPr anchor="ctr" rtlCol="false" tIns="50800" lIns="50800" bIns="50800" rIns="50800"/>
              <a:lstStyle/>
              <a:p>
                <a:pPr algn="ctr">
                  <a:lnSpc>
                    <a:spcPts val="1471"/>
                  </a:lnSpc>
                </a:pPr>
              </a:p>
            </p:txBody>
          </p:sp>
        </p:grpSp>
      </p:grpSp>
      <p:sp>
        <p:nvSpPr>
          <p:cNvPr name="Freeform 9" id="9"/>
          <p:cNvSpPr/>
          <p:nvPr/>
        </p:nvSpPr>
        <p:spPr>
          <a:xfrm flipH="false" flipV="false" rot="0">
            <a:off x="1711689" y="127504"/>
            <a:ext cx="14472201" cy="10673248"/>
          </a:xfrm>
          <a:custGeom>
            <a:avLst/>
            <a:gdLst/>
            <a:ahLst/>
            <a:cxnLst/>
            <a:rect r="r" b="b" t="t" l="l"/>
            <a:pathLst>
              <a:path h="10673248" w="14472201">
                <a:moveTo>
                  <a:pt x="0" y="0"/>
                </a:moveTo>
                <a:lnTo>
                  <a:pt x="14472201" y="0"/>
                </a:lnTo>
                <a:lnTo>
                  <a:pt x="14472201" y="10673248"/>
                </a:lnTo>
                <a:lnTo>
                  <a:pt x="0" y="10673248"/>
                </a:lnTo>
                <a:lnTo>
                  <a:pt x="0" y="0"/>
                </a:lnTo>
                <a:close/>
              </a:path>
            </a:pathLst>
          </a:custGeom>
          <a:blipFill>
            <a:blip r:embed="rId4"/>
            <a:stretch>
              <a:fillRect l="0" t="0" r="0" b="0"/>
            </a:stretch>
          </a:blipFill>
        </p:spPr>
      </p:sp>
      <p:grpSp>
        <p:nvGrpSpPr>
          <p:cNvPr name="Group 10" id="10"/>
          <p:cNvGrpSpPr/>
          <p:nvPr/>
        </p:nvGrpSpPr>
        <p:grpSpPr>
          <a:xfrm rot="0">
            <a:off x="8825567" y="999567"/>
            <a:ext cx="6579767" cy="8929123"/>
            <a:chOff x="0" y="0"/>
            <a:chExt cx="8773023" cy="11905497"/>
          </a:xfrm>
        </p:grpSpPr>
        <p:grpSp>
          <p:nvGrpSpPr>
            <p:cNvPr name="Group 11" id="11"/>
            <p:cNvGrpSpPr/>
            <p:nvPr/>
          </p:nvGrpSpPr>
          <p:grpSpPr>
            <a:xfrm rot="0">
              <a:off x="0" y="0"/>
              <a:ext cx="8588518" cy="10731011"/>
              <a:chOff x="0" y="0"/>
              <a:chExt cx="2425145" cy="3030122"/>
            </a:xfrm>
          </p:grpSpPr>
          <p:sp>
            <p:nvSpPr>
              <p:cNvPr name="Freeform 12" id="12"/>
              <p:cNvSpPr/>
              <p:nvPr/>
            </p:nvSpPr>
            <p:spPr>
              <a:xfrm flipH="false" flipV="false" rot="0">
                <a:off x="0" y="0"/>
                <a:ext cx="2425145" cy="3030122"/>
              </a:xfrm>
              <a:custGeom>
                <a:avLst/>
                <a:gdLst/>
                <a:ahLst/>
                <a:cxnLst/>
                <a:rect r="r" b="b" t="t" l="l"/>
                <a:pathLst>
                  <a:path h="3030122" w="2425145">
                    <a:moveTo>
                      <a:pt x="34439" y="0"/>
                    </a:moveTo>
                    <a:lnTo>
                      <a:pt x="2390706" y="0"/>
                    </a:lnTo>
                    <a:cubicBezTo>
                      <a:pt x="2399840" y="0"/>
                      <a:pt x="2408600" y="3628"/>
                      <a:pt x="2415058" y="10087"/>
                    </a:cubicBezTo>
                    <a:cubicBezTo>
                      <a:pt x="2421517" y="16546"/>
                      <a:pt x="2425145" y="25305"/>
                      <a:pt x="2425145" y="34439"/>
                    </a:cubicBezTo>
                    <a:lnTo>
                      <a:pt x="2425145" y="2995683"/>
                    </a:lnTo>
                    <a:cubicBezTo>
                      <a:pt x="2425145" y="3014704"/>
                      <a:pt x="2409726" y="3030122"/>
                      <a:pt x="2390706" y="3030122"/>
                    </a:cubicBezTo>
                    <a:lnTo>
                      <a:pt x="34439" y="3030122"/>
                    </a:lnTo>
                    <a:cubicBezTo>
                      <a:pt x="15419" y="3030122"/>
                      <a:pt x="0" y="3014704"/>
                      <a:pt x="0" y="2995683"/>
                    </a:cubicBezTo>
                    <a:lnTo>
                      <a:pt x="0" y="34439"/>
                    </a:lnTo>
                    <a:cubicBezTo>
                      <a:pt x="0" y="15419"/>
                      <a:pt x="15419" y="0"/>
                      <a:pt x="34439" y="0"/>
                    </a:cubicBezTo>
                    <a:close/>
                  </a:path>
                </a:pathLst>
              </a:custGeom>
              <a:solidFill>
                <a:srgbClr val="BFE2E4"/>
              </a:solidFill>
            </p:spPr>
          </p:sp>
          <p:sp>
            <p:nvSpPr>
              <p:cNvPr name="TextBox 13" id="13"/>
              <p:cNvSpPr txBox="true"/>
              <p:nvPr/>
            </p:nvSpPr>
            <p:spPr>
              <a:xfrm>
                <a:off x="0" y="-9525"/>
                <a:ext cx="2425145" cy="3039647"/>
              </a:xfrm>
              <a:prstGeom prst="rect">
                <a:avLst/>
              </a:prstGeom>
            </p:spPr>
            <p:txBody>
              <a:bodyPr anchor="ctr" rtlCol="false" tIns="21076" lIns="21076" bIns="21076" rIns="21076"/>
              <a:lstStyle/>
              <a:p>
                <a:pPr algn="ctr">
                  <a:lnSpc>
                    <a:spcPts val="813"/>
                  </a:lnSpc>
                </a:pPr>
              </a:p>
            </p:txBody>
          </p:sp>
        </p:grpSp>
        <p:grpSp>
          <p:nvGrpSpPr>
            <p:cNvPr name="Group 14" id="14"/>
            <p:cNvGrpSpPr/>
            <p:nvPr/>
          </p:nvGrpSpPr>
          <p:grpSpPr>
            <a:xfrm rot="0">
              <a:off x="403786" y="1613483"/>
              <a:ext cx="7780945" cy="8345566"/>
              <a:chOff x="0" y="0"/>
              <a:chExt cx="2197110" cy="2356543"/>
            </a:xfrm>
          </p:grpSpPr>
          <p:sp>
            <p:nvSpPr>
              <p:cNvPr name="Freeform 15" id="15"/>
              <p:cNvSpPr/>
              <p:nvPr/>
            </p:nvSpPr>
            <p:spPr>
              <a:xfrm flipH="false" flipV="false" rot="0">
                <a:off x="0" y="0"/>
                <a:ext cx="2197110" cy="2356543"/>
              </a:xfrm>
              <a:custGeom>
                <a:avLst/>
                <a:gdLst/>
                <a:ahLst/>
                <a:cxnLst/>
                <a:rect r="r" b="b" t="t" l="l"/>
                <a:pathLst>
                  <a:path h="2356543" w="2197110">
                    <a:moveTo>
                      <a:pt x="38013" y="0"/>
                    </a:moveTo>
                    <a:lnTo>
                      <a:pt x="2159097" y="0"/>
                    </a:lnTo>
                    <a:cubicBezTo>
                      <a:pt x="2180091" y="0"/>
                      <a:pt x="2197110" y="17019"/>
                      <a:pt x="2197110" y="38013"/>
                    </a:cubicBezTo>
                    <a:lnTo>
                      <a:pt x="2197110" y="2318529"/>
                    </a:lnTo>
                    <a:cubicBezTo>
                      <a:pt x="2197110" y="2328611"/>
                      <a:pt x="2193105" y="2338280"/>
                      <a:pt x="2185977" y="2345409"/>
                    </a:cubicBezTo>
                    <a:cubicBezTo>
                      <a:pt x="2178848" y="2352538"/>
                      <a:pt x="2169179" y="2356543"/>
                      <a:pt x="2159097" y="2356543"/>
                    </a:cubicBezTo>
                    <a:lnTo>
                      <a:pt x="38013" y="2356543"/>
                    </a:lnTo>
                    <a:cubicBezTo>
                      <a:pt x="27932" y="2356543"/>
                      <a:pt x="18263" y="2352538"/>
                      <a:pt x="11134" y="2345409"/>
                    </a:cubicBezTo>
                    <a:cubicBezTo>
                      <a:pt x="4005" y="2338280"/>
                      <a:pt x="0" y="2328611"/>
                      <a:pt x="0" y="2318529"/>
                    </a:cubicBezTo>
                    <a:lnTo>
                      <a:pt x="0" y="38013"/>
                    </a:lnTo>
                    <a:cubicBezTo>
                      <a:pt x="0" y="27932"/>
                      <a:pt x="4005" y="18263"/>
                      <a:pt x="11134" y="11134"/>
                    </a:cubicBezTo>
                    <a:cubicBezTo>
                      <a:pt x="18263" y="4005"/>
                      <a:pt x="27932" y="0"/>
                      <a:pt x="38013" y="0"/>
                    </a:cubicBezTo>
                    <a:close/>
                  </a:path>
                </a:pathLst>
              </a:custGeom>
              <a:solidFill>
                <a:srgbClr val="FFFFFF"/>
              </a:solidFill>
            </p:spPr>
          </p:sp>
          <p:sp>
            <p:nvSpPr>
              <p:cNvPr name="TextBox 16" id="16"/>
              <p:cNvSpPr txBox="true"/>
              <p:nvPr/>
            </p:nvSpPr>
            <p:spPr>
              <a:xfrm>
                <a:off x="0" y="-9525"/>
                <a:ext cx="2197110" cy="2366068"/>
              </a:xfrm>
              <a:prstGeom prst="rect">
                <a:avLst/>
              </a:prstGeom>
            </p:spPr>
            <p:txBody>
              <a:bodyPr anchor="ctr" rtlCol="false" tIns="21076" lIns="21076" bIns="21076" rIns="21076"/>
              <a:lstStyle/>
              <a:p>
                <a:pPr algn="ctr">
                  <a:lnSpc>
                    <a:spcPts val="813"/>
                  </a:lnSpc>
                </a:pPr>
              </a:p>
            </p:txBody>
          </p:sp>
        </p:grpSp>
        <p:sp>
          <p:nvSpPr>
            <p:cNvPr name="TextBox 17" id="17"/>
            <p:cNvSpPr txBox="true"/>
            <p:nvPr/>
          </p:nvSpPr>
          <p:spPr>
            <a:xfrm rot="0">
              <a:off x="1048542" y="1750765"/>
              <a:ext cx="6832860" cy="7671475"/>
            </a:xfrm>
            <a:prstGeom prst="rect">
              <a:avLst/>
            </a:prstGeom>
          </p:spPr>
          <p:txBody>
            <a:bodyPr anchor="t" rtlCol="false" tIns="0" lIns="0" bIns="0" rIns="0">
              <a:spAutoFit/>
            </a:bodyPr>
            <a:lstStyle/>
            <a:p>
              <a:pPr algn="l">
                <a:lnSpc>
                  <a:spcPts val="2256"/>
                </a:lnSpc>
              </a:pPr>
            </a:p>
            <a:p>
              <a:pPr algn="l">
                <a:lnSpc>
                  <a:spcPts val="2256"/>
                </a:lnSpc>
              </a:pPr>
              <a:r>
                <a:rPr lang="en-US" sz="1659" b="true">
                  <a:solidFill>
                    <a:srgbClr val="000000"/>
                  </a:solidFill>
                  <a:latin typeface="Nourd Bold"/>
                  <a:ea typeface="Nourd Bold"/>
                  <a:cs typeface="Nourd Bold"/>
                  <a:sym typeface="Nourd Bold"/>
                </a:rPr>
                <a:t>What is CBT?</a:t>
              </a:r>
            </a:p>
            <a:p>
              <a:pPr algn="l">
                <a:lnSpc>
                  <a:spcPts val="940"/>
                </a:lnSpc>
              </a:pPr>
            </a:p>
            <a:p>
              <a:pPr algn="l">
                <a:lnSpc>
                  <a:spcPts val="2256"/>
                </a:lnSpc>
              </a:pPr>
              <a:r>
                <a:rPr lang="en-US" sz="1659">
                  <a:solidFill>
                    <a:srgbClr val="000000"/>
                  </a:solidFill>
                  <a:latin typeface="Nourd"/>
                  <a:ea typeface="Nourd"/>
                  <a:cs typeface="Nourd"/>
                  <a:sym typeface="Nourd"/>
                </a:rPr>
                <a:t>CBT stands for Cognitive Behavioral Training - but don’t worry, that’s just a fancy way of saying "how our thoughts, feelings, and actions work together!"</a:t>
              </a:r>
            </a:p>
            <a:p>
              <a:pPr algn="l">
                <a:lnSpc>
                  <a:spcPts val="2256"/>
                </a:lnSpc>
              </a:pPr>
              <a:r>
                <a:rPr lang="en-US" sz="1659">
                  <a:solidFill>
                    <a:srgbClr val="000000"/>
                  </a:solidFill>
                  <a:latin typeface="Nourd"/>
                  <a:ea typeface="Nourd"/>
                  <a:cs typeface="Nourd"/>
                  <a:sym typeface="Nourd"/>
                </a:rPr>
                <a:t>Have you ever felt really nervous before a test? Or upset because of a problem with a friend? CBT helps you notice tricky thoughts and turn them into more helpful ones so you can feel better and stay in control.</a:t>
              </a:r>
            </a:p>
            <a:p>
              <a:pPr algn="l">
                <a:lnSpc>
                  <a:spcPts val="940"/>
                </a:lnSpc>
              </a:pPr>
            </a:p>
            <a:p>
              <a:pPr algn="l">
                <a:lnSpc>
                  <a:spcPts val="2256"/>
                </a:lnSpc>
              </a:pPr>
              <a:r>
                <a:rPr lang="en-US" sz="1659" b="true">
                  <a:solidFill>
                    <a:srgbClr val="000000"/>
                  </a:solidFill>
                  <a:latin typeface="Nourd Bold"/>
                  <a:ea typeface="Nourd Bold"/>
                  <a:cs typeface="Nourd Bold"/>
                  <a:sym typeface="Nourd Bold"/>
                </a:rPr>
                <a:t>So, why should you learn about it?</a:t>
              </a:r>
              <a:r>
                <a:rPr lang="en-US" sz="1659">
                  <a:solidFill>
                    <a:srgbClr val="000000"/>
                  </a:solidFill>
                  <a:latin typeface="Nourd"/>
                  <a:ea typeface="Nourd"/>
                  <a:cs typeface="Nourd"/>
                  <a:sym typeface="Nourd"/>
                </a:rPr>
                <a:t> </a:t>
              </a:r>
            </a:p>
            <a:p>
              <a:pPr algn="l">
                <a:lnSpc>
                  <a:spcPts val="940"/>
                </a:lnSpc>
              </a:pPr>
            </a:p>
            <a:p>
              <a:pPr algn="l">
                <a:lnSpc>
                  <a:spcPts val="2256"/>
                </a:lnSpc>
              </a:pPr>
              <a:r>
                <a:rPr lang="en-US" sz="1659">
                  <a:solidFill>
                    <a:srgbClr val="000000"/>
                  </a:solidFill>
                  <a:latin typeface="Nourd"/>
                  <a:ea typeface="Nourd"/>
                  <a:cs typeface="Nourd"/>
                  <a:sym typeface="Nourd"/>
                </a:rPr>
                <a:t>Because it’s like a superpower for your brain! It gives you tools to handle big feelings, solve problems, and feel happier.</a:t>
              </a:r>
            </a:p>
            <a:p>
              <a:pPr algn="l">
                <a:lnSpc>
                  <a:spcPts val="2256"/>
                </a:lnSpc>
              </a:pPr>
            </a:p>
            <a:p>
              <a:pPr algn="l">
                <a:lnSpc>
                  <a:spcPts val="2256"/>
                </a:lnSpc>
              </a:pPr>
              <a:r>
                <a:rPr lang="en-US" sz="1659">
                  <a:solidFill>
                    <a:srgbClr val="000000"/>
                  </a:solidFill>
                  <a:latin typeface="Nourd"/>
                  <a:ea typeface="Nourd"/>
                  <a:cs typeface="Nourd"/>
                  <a:sym typeface="Nourd"/>
                </a:rPr>
                <a:t>With CBT, you can face challenges with a clear mind and a brave heart!</a:t>
              </a:r>
            </a:p>
            <a:p>
              <a:pPr algn="l">
                <a:lnSpc>
                  <a:spcPts val="2256"/>
                </a:lnSpc>
              </a:pPr>
            </a:p>
            <a:p>
              <a:pPr algn="l">
                <a:lnSpc>
                  <a:spcPts val="2256"/>
                </a:lnSpc>
              </a:pPr>
            </a:p>
          </p:txBody>
        </p:sp>
        <p:sp>
          <p:nvSpPr>
            <p:cNvPr name="Freeform 18" id="18"/>
            <p:cNvSpPr/>
            <p:nvPr/>
          </p:nvSpPr>
          <p:spPr>
            <a:xfrm flipH="false" flipV="false" rot="0">
              <a:off x="5783069" y="9309835"/>
              <a:ext cx="2098333" cy="1746862"/>
            </a:xfrm>
            <a:custGeom>
              <a:avLst/>
              <a:gdLst/>
              <a:ahLst/>
              <a:cxnLst/>
              <a:rect r="r" b="b" t="t" l="l"/>
              <a:pathLst>
                <a:path h="1746862" w="2098333">
                  <a:moveTo>
                    <a:pt x="0" y="0"/>
                  </a:moveTo>
                  <a:lnTo>
                    <a:pt x="2098333" y="0"/>
                  </a:lnTo>
                  <a:lnTo>
                    <a:pt x="2098333" y="1746862"/>
                  </a:lnTo>
                  <a:lnTo>
                    <a:pt x="0" y="174686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9" id="19"/>
            <p:cNvSpPr txBox="true"/>
            <p:nvPr/>
          </p:nvSpPr>
          <p:spPr>
            <a:xfrm rot="0">
              <a:off x="602899" y="644660"/>
              <a:ext cx="7278503" cy="548974"/>
            </a:xfrm>
            <a:prstGeom prst="rect">
              <a:avLst/>
            </a:prstGeom>
          </p:spPr>
          <p:txBody>
            <a:bodyPr anchor="t" rtlCol="false" tIns="0" lIns="0" bIns="0" rIns="0">
              <a:spAutoFit/>
            </a:bodyPr>
            <a:lstStyle/>
            <a:p>
              <a:pPr algn="ctr">
                <a:lnSpc>
                  <a:spcPts val="3228"/>
                </a:lnSpc>
              </a:pPr>
              <a:r>
                <a:rPr lang="en-US" b="true" sz="2713" spc="512">
                  <a:solidFill>
                    <a:srgbClr val="000000"/>
                  </a:solidFill>
                  <a:latin typeface="Playpen Sans Bold"/>
                  <a:ea typeface="Playpen Sans Bold"/>
                  <a:cs typeface="Playpen Sans Bold"/>
                  <a:sym typeface="Playpen Sans Bold"/>
                </a:rPr>
                <a:t>INTRODUCING CBT</a:t>
              </a:r>
            </a:p>
          </p:txBody>
        </p:sp>
        <p:sp>
          <p:nvSpPr>
            <p:cNvPr name="TextBox 20" id="20"/>
            <p:cNvSpPr txBox="true"/>
            <p:nvPr/>
          </p:nvSpPr>
          <p:spPr>
            <a:xfrm rot="0">
              <a:off x="8062865" y="11544696"/>
              <a:ext cx="710158" cy="360801"/>
            </a:xfrm>
            <a:prstGeom prst="rect">
              <a:avLst/>
            </a:prstGeom>
          </p:spPr>
          <p:txBody>
            <a:bodyPr anchor="t" rtlCol="false" tIns="0" lIns="0" bIns="0" rIns="0">
              <a:spAutoFit/>
            </a:bodyPr>
            <a:lstStyle/>
            <a:p>
              <a:pPr algn="ctr">
                <a:lnSpc>
                  <a:spcPts val="1961"/>
                </a:lnSpc>
              </a:pPr>
              <a:r>
                <a:rPr lang="en-US" sz="1961">
                  <a:solidFill>
                    <a:srgbClr val="000000"/>
                  </a:solidFill>
                  <a:latin typeface="Bantayog"/>
                  <a:ea typeface="Bantayog"/>
                  <a:cs typeface="Bantayog"/>
                  <a:sym typeface="Bantayog"/>
                </a:rPr>
                <a:t>1</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BFE2E4"/>
        </a:solidFill>
      </p:bgPr>
    </p:bg>
    <p:spTree>
      <p:nvGrpSpPr>
        <p:cNvPr id="1" name=""/>
        <p:cNvGrpSpPr/>
        <p:nvPr/>
      </p:nvGrpSpPr>
      <p:grpSpPr>
        <a:xfrm>
          <a:off x="0" y="0"/>
          <a:ext cx="0" cy="0"/>
          <a:chOff x="0" y="0"/>
          <a:chExt cx="0" cy="0"/>
        </a:xfrm>
      </p:grpSpPr>
      <p:sp>
        <p:nvSpPr>
          <p:cNvPr name="Freeform 2" id="2"/>
          <p:cNvSpPr/>
          <p:nvPr/>
        </p:nvSpPr>
        <p:spPr>
          <a:xfrm flipH="true" flipV="false" rot="0">
            <a:off x="-198400" y="4979552"/>
            <a:ext cx="2590768" cy="1269476"/>
          </a:xfrm>
          <a:custGeom>
            <a:avLst/>
            <a:gdLst/>
            <a:ahLst/>
            <a:cxnLst/>
            <a:rect r="r" b="b" t="t" l="l"/>
            <a:pathLst>
              <a:path h="1269476" w="2590768">
                <a:moveTo>
                  <a:pt x="2590768" y="0"/>
                </a:moveTo>
                <a:lnTo>
                  <a:pt x="0" y="0"/>
                </a:lnTo>
                <a:lnTo>
                  <a:pt x="0" y="1269476"/>
                </a:lnTo>
                <a:lnTo>
                  <a:pt x="2590768" y="1269476"/>
                </a:lnTo>
                <a:lnTo>
                  <a:pt x="2590768"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151028" y="4979552"/>
            <a:ext cx="3063256" cy="1500996"/>
          </a:xfrm>
          <a:custGeom>
            <a:avLst/>
            <a:gdLst/>
            <a:ahLst/>
            <a:cxnLst/>
            <a:rect r="r" b="b" t="t" l="l"/>
            <a:pathLst>
              <a:path h="1500996" w="3063256">
                <a:moveTo>
                  <a:pt x="0" y="0"/>
                </a:moveTo>
                <a:lnTo>
                  <a:pt x="3063256" y="0"/>
                </a:lnTo>
                <a:lnTo>
                  <a:pt x="3063256" y="1500995"/>
                </a:lnTo>
                <a:lnTo>
                  <a:pt x="0" y="150099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9193075" y="8169808"/>
            <a:ext cx="2468748" cy="1209687"/>
            <a:chOff x="0" y="0"/>
            <a:chExt cx="3291664" cy="1612916"/>
          </a:xfrm>
        </p:grpSpPr>
        <p:sp>
          <p:nvSpPr>
            <p:cNvPr name="Freeform 5" id="5"/>
            <p:cNvSpPr/>
            <p:nvPr/>
          </p:nvSpPr>
          <p:spPr>
            <a:xfrm flipH="true" flipV="false" rot="0">
              <a:off x="0" y="0"/>
              <a:ext cx="3291664" cy="1612916"/>
            </a:xfrm>
            <a:custGeom>
              <a:avLst/>
              <a:gdLst/>
              <a:ahLst/>
              <a:cxnLst/>
              <a:rect r="r" b="b" t="t" l="l"/>
              <a:pathLst>
                <a:path h="1612916" w="3291664">
                  <a:moveTo>
                    <a:pt x="3291664" y="0"/>
                  </a:moveTo>
                  <a:lnTo>
                    <a:pt x="0" y="0"/>
                  </a:lnTo>
                  <a:lnTo>
                    <a:pt x="0" y="1612916"/>
                  </a:lnTo>
                  <a:lnTo>
                    <a:pt x="3291664" y="1612916"/>
                  </a:lnTo>
                  <a:lnTo>
                    <a:pt x="3291664"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645968" y="578123"/>
              <a:ext cx="1937953" cy="899134"/>
              <a:chOff x="0" y="0"/>
              <a:chExt cx="932744" cy="432757"/>
            </a:xfrm>
          </p:grpSpPr>
          <p:sp>
            <p:nvSpPr>
              <p:cNvPr name="Freeform 7" id="7"/>
              <p:cNvSpPr/>
              <p:nvPr/>
            </p:nvSpPr>
            <p:spPr>
              <a:xfrm flipH="false" flipV="false" rot="0">
                <a:off x="0" y="0"/>
                <a:ext cx="932744" cy="432757"/>
              </a:xfrm>
              <a:custGeom>
                <a:avLst/>
                <a:gdLst/>
                <a:ahLst/>
                <a:cxnLst/>
                <a:rect r="r" b="b" t="t" l="l"/>
                <a:pathLst>
                  <a:path h="432757" w="932744">
                    <a:moveTo>
                      <a:pt x="0" y="0"/>
                    </a:moveTo>
                    <a:lnTo>
                      <a:pt x="932744" y="0"/>
                    </a:lnTo>
                    <a:lnTo>
                      <a:pt x="932744" y="432757"/>
                    </a:lnTo>
                    <a:lnTo>
                      <a:pt x="0" y="432757"/>
                    </a:lnTo>
                    <a:close/>
                  </a:path>
                </a:pathLst>
              </a:custGeom>
              <a:solidFill>
                <a:srgbClr val="FFFFFF"/>
              </a:solidFill>
            </p:spPr>
          </p:sp>
          <p:sp>
            <p:nvSpPr>
              <p:cNvPr name="TextBox 8" id="8"/>
              <p:cNvSpPr txBox="true"/>
              <p:nvPr/>
            </p:nvSpPr>
            <p:spPr>
              <a:xfrm>
                <a:off x="0" y="28575"/>
                <a:ext cx="932744" cy="404182"/>
              </a:xfrm>
              <a:prstGeom prst="rect">
                <a:avLst/>
              </a:prstGeom>
            </p:spPr>
            <p:txBody>
              <a:bodyPr anchor="ctr" rtlCol="false" tIns="50800" lIns="50800" bIns="50800" rIns="50800"/>
              <a:lstStyle/>
              <a:p>
                <a:pPr algn="ctr">
                  <a:lnSpc>
                    <a:spcPts val="1471"/>
                  </a:lnSpc>
                </a:pPr>
              </a:p>
            </p:txBody>
          </p:sp>
        </p:grpSp>
      </p:grpSp>
      <p:sp>
        <p:nvSpPr>
          <p:cNvPr name="Freeform 9" id="9"/>
          <p:cNvSpPr/>
          <p:nvPr/>
        </p:nvSpPr>
        <p:spPr>
          <a:xfrm flipH="false" flipV="false" rot="0">
            <a:off x="1711689" y="127504"/>
            <a:ext cx="14472201" cy="10673248"/>
          </a:xfrm>
          <a:custGeom>
            <a:avLst/>
            <a:gdLst/>
            <a:ahLst/>
            <a:cxnLst/>
            <a:rect r="r" b="b" t="t" l="l"/>
            <a:pathLst>
              <a:path h="10673248" w="14472201">
                <a:moveTo>
                  <a:pt x="0" y="0"/>
                </a:moveTo>
                <a:lnTo>
                  <a:pt x="14472201" y="0"/>
                </a:lnTo>
                <a:lnTo>
                  <a:pt x="14472201" y="10673248"/>
                </a:lnTo>
                <a:lnTo>
                  <a:pt x="0" y="10673248"/>
                </a:lnTo>
                <a:lnTo>
                  <a:pt x="0" y="0"/>
                </a:lnTo>
                <a:close/>
              </a:path>
            </a:pathLst>
          </a:custGeom>
          <a:blipFill>
            <a:blip r:embed="rId4"/>
            <a:stretch>
              <a:fillRect l="0" t="0" r="0" b="0"/>
            </a:stretch>
          </a:blipFill>
        </p:spPr>
      </p:sp>
      <p:grpSp>
        <p:nvGrpSpPr>
          <p:cNvPr name="Group 10" id="10"/>
          <p:cNvGrpSpPr/>
          <p:nvPr/>
        </p:nvGrpSpPr>
        <p:grpSpPr>
          <a:xfrm rot="0">
            <a:off x="2117696" y="1999666"/>
            <a:ext cx="6365855" cy="7130673"/>
            <a:chOff x="0" y="0"/>
            <a:chExt cx="2688136" cy="3011099"/>
          </a:xfrm>
        </p:grpSpPr>
        <p:sp>
          <p:nvSpPr>
            <p:cNvPr name="Freeform 11" id="11"/>
            <p:cNvSpPr/>
            <p:nvPr/>
          </p:nvSpPr>
          <p:spPr>
            <a:xfrm flipH="false" flipV="false" rot="0">
              <a:off x="0" y="0"/>
              <a:ext cx="2688136" cy="3011099"/>
            </a:xfrm>
            <a:custGeom>
              <a:avLst/>
              <a:gdLst/>
              <a:ahLst/>
              <a:cxnLst/>
              <a:rect r="r" b="b" t="t" l="l"/>
              <a:pathLst>
                <a:path h="3011099" w="2688136">
                  <a:moveTo>
                    <a:pt x="22423" y="0"/>
                  </a:moveTo>
                  <a:lnTo>
                    <a:pt x="2665713" y="0"/>
                  </a:lnTo>
                  <a:cubicBezTo>
                    <a:pt x="2678097" y="0"/>
                    <a:pt x="2688136" y="10039"/>
                    <a:pt x="2688136" y="22423"/>
                  </a:cubicBezTo>
                  <a:lnTo>
                    <a:pt x="2688136" y="2988676"/>
                  </a:lnTo>
                  <a:cubicBezTo>
                    <a:pt x="2688136" y="3001060"/>
                    <a:pt x="2678097" y="3011099"/>
                    <a:pt x="2665713" y="3011099"/>
                  </a:cubicBezTo>
                  <a:lnTo>
                    <a:pt x="22423" y="3011099"/>
                  </a:lnTo>
                  <a:cubicBezTo>
                    <a:pt x="10039" y="3011099"/>
                    <a:pt x="0" y="3001060"/>
                    <a:pt x="0" y="2988676"/>
                  </a:cubicBezTo>
                  <a:lnTo>
                    <a:pt x="0" y="22423"/>
                  </a:lnTo>
                  <a:cubicBezTo>
                    <a:pt x="0" y="10039"/>
                    <a:pt x="10039" y="0"/>
                    <a:pt x="22423" y="0"/>
                  </a:cubicBezTo>
                  <a:close/>
                </a:path>
              </a:pathLst>
            </a:custGeom>
            <a:solidFill>
              <a:srgbClr val="CEE4BF"/>
            </a:solidFill>
          </p:spPr>
        </p:sp>
        <p:sp>
          <p:nvSpPr>
            <p:cNvPr name="TextBox 12" id="12"/>
            <p:cNvSpPr txBox="true"/>
            <p:nvPr/>
          </p:nvSpPr>
          <p:spPr>
            <a:xfrm>
              <a:off x="0" y="-9525"/>
              <a:ext cx="2688136" cy="3020624"/>
            </a:xfrm>
            <a:prstGeom prst="rect">
              <a:avLst/>
            </a:prstGeom>
          </p:spPr>
          <p:txBody>
            <a:bodyPr anchor="ctr" rtlCol="false" tIns="25422" lIns="25422" bIns="25422" rIns="25422"/>
            <a:lstStyle/>
            <a:p>
              <a:pPr algn="ctr">
                <a:lnSpc>
                  <a:spcPts val="723"/>
                </a:lnSpc>
              </a:pPr>
            </a:p>
          </p:txBody>
        </p:sp>
      </p:grpSp>
      <p:grpSp>
        <p:nvGrpSpPr>
          <p:cNvPr name="Group 13" id="13"/>
          <p:cNvGrpSpPr/>
          <p:nvPr/>
        </p:nvGrpSpPr>
        <p:grpSpPr>
          <a:xfrm rot="0">
            <a:off x="2357715" y="3202525"/>
            <a:ext cx="5881542" cy="5521149"/>
            <a:chOff x="0" y="0"/>
            <a:chExt cx="2483623" cy="2331438"/>
          </a:xfrm>
        </p:grpSpPr>
        <p:sp>
          <p:nvSpPr>
            <p:cNvPr name="Freeform 14" id="14"/>
            <p:cNvSpPr/>
            <p:nvPr/>
          </p:nvSpPr>
          <p:spPr>
            <a:xfrm flipH="false" flipV="false" rot="0">
              <a:off x="0" y="0"/>
              <a:ext cx="2483623" cy="2331439"/>
            </a:xfrm>
            <a:custGeom>
              <a:avLst/>
              <a:gdLst/>
              <a:ahLst/>
              <a:cxnLst/>
              <a:rect r="r" b="b" t="t" l="l"/>
              <a:pathLst>
                <a:path h="2331439" w="2483623">
                  <a:moveTo>
                    <a:pt x="24270" y="0"/>
                  </a:moveTo>
                  <a:lnTo>
                    <a:pt x="2459354" y="0"/>
                  </a:lnTo>
                  <a:cubicBezTo>
                    <a:pt x="2465790" y="0"/>
                    <a:pt x="2471963" y="2557"/>
                    <a:pt x="2476515" y="7108"/>
                  </a:cubicBezTo>
                  <a:cubicBezTo>
                    <a:pt x="2481066" y="11660"/>
                    <a:pt x="2483623" y="17833"/>
                    <a:pt x="2483623" y="24270"/>
                  </a:cubicBezTo>
                  <a:lnTo>
                    <a:pt x="2483623" y="2307169"/>
                  </a:lnTo>
                  <a:cubicBezTo>
                    <a:pt x="2483623" y="2320573"/>
                    <a:pt x="2472757" y="2331439"/>
                    <a:pt x="2459354" y="2331439"/>
                  </a:cubicBezTo>
                  <a:lnTo>
                    <a:pt x="24270" y="2331439"/>
                  </a:lnTo>
                  <a:cubicBezTo>
                    <a:pt x="17833" y="2331439"/>
                    <a:pt x="11660" y="2328881"/>
                    <a:pt x="7108" y="2324330"/>
                  </a:cubicBezTo>
                  <a:cubicBezTo>
                    <a:pt x="2557" y="2319779"/>
                    <a:pt x="0" y="2313605"/>
                    <a:pt x="0" y="2307169"/>
                  </a:cubicBezTo>
                  <a:lnTo>
                    <a:pt x="0" y="24270"/>
                  </a:lnTo>
                  <a:cubicBezTo>
                    <a:pt x="0" y="17833"/>
                    <a:pt x="2557" y="11660"/>
                    <a:pt x="7108" y="7108"/>
                  </a:cubicBezTo>
                  <a:cubicBezTo>
                    <a:pt x="11660" y="2557"/>
                    <a:pt x="17833" y="0"/>
                    <a:pt x="24270" y="0"/>
                  </a:cubicBezTo>
                  <a:close/>
                </a:path>
              </a:pathLst>
            </a:custGeom>
            <a:solidFill>
              <a:srgbClr val="FFFFFF"/>
            </a:solidFill>
          </p:spPr>
        </p:sp>
        <p:sp>
          <p:nvSpPr>
            <p:cNvPr name="TextBox 15" id="15"/>
            <p:cNvSpPr txBox="true"/>
            <p:nvPr/>
          </p:nvSpPr>
          <p:spPr>
            <a:xfrm>
              <a:off x="0" y="-9525"/>
              <a:ext cx="2483623" cy="2340963"/>
            </a:xfrm>
            <a:prstGeom prst="rect">
              <a:avLst/>
            </a:prstGeom>
          </p:spPr>
          <p:txBody>
            <a:bodyPr anchor="ctr" rtlCol="false" tIns="25422" lIns="25422" bIns="25422" rIns="25422"/>
            <a:lstStyle/>
            <a:p>
              <a:pPr algn="ctr">
                <a:lnSpc>
                  <a:spcPts val="723"/>
                </a:lnSpc>
              </a:pPr>
            </a:p>
          </p:txBody>
        </p:sp>
      </p:grpSp>
      <p:sp>
        <p:nvSpPr>
          <p:cNvPr name="TextBox 16" id="16"/>
          <p:cNvSpPr txBox="true"/>
          <p:nvPr/>
        </p:nvSpPr>
        <p:spPr>
          <a:xfrm rot="0">
            <a:off x="2230595" y="775803"/>
            <a:ext cx="7788530" cy="516778"/>
          </a:xfrm>
          <a:prstGeom prst="rect">
            <a:avLst/>
          </a:prstGeom>
        </p:spPr>
        <p:txBody>
          <a:bodyPr anchor="t" rtlCol="false" tIns="0" lIns="0" bIns="0" rIns="0">
            <a:spAutoFit/>
          </a:bodyPr>
          <a:lstStyle/>
          <a:p>
            <a:pPr algn="l">
              <a:lnSpc>
                <a:spcPts val="4066"/>
              </a:lnSpc>
            </a:pPr>
            <a:r>
              <a:rPr lang="en-US" sz="3360" spc="631">
                <a:solidFill>
                  <a:srgbClr val="000000"/>
                </a:solidFill>
                <a:latin typeface="Bernoru"/>
                <a:ea typeface="Bernoru"/>
                <a:cs typeface="Bernoru"/>
                <a:sym typeface="Bernoru"/>
              </a:rPr>
              <a:t>CBT TRIANGLE</a:t>
            </a:r>
          </a:p>
        </p:txBody>
      </p:sp>
      <p:sp>
        <p:nvSpPr>
          <p:cNvPr name="TextBox 17" id="17"/>
          <p:cNvSpPr txBox="true"/>
          <p:nvPr/>
        </p:nvSpPr>
        <p:spPr>
          <a:xfrm rot="0">
            <a:off x="2653599" y="2299997"/>
            <a:ext cx="5289773" cy="556709"/>
          </a:xfrm>
          <a:prstGeom prst="rect">
            <a:avLst/>
          </a:prstGeom>
        </p:spPr>
        <p:txBody>
          <a:bodyPr anchor="t" rtlCol="false" tIns="0" lIns="0" bIns="0" rIns="0">
            <a:spAutoFit/>
          </a:bodyPr>
          <a:lstStyle/>
          <a:p>
            <a:pPr algn="ctr">
              <a:lnSpc>
                <a:spcPts val="2159"/>
              </a:lnSpc>
            </a:pPr>
            <a:r>
              <a:rPr lang="en-US" sz="2159">
                <a:solidFill>
                  <a:srgbClr val="000000"/>
                </a:solidFill>
                <a:latin typeface="Bantayog"/>
                <a:ea typeface="Bantayog"/>
                <a:cs typeface="Bantayog"/>
                <a:sym typeface="Bantayog"/>
              </a:rPr>
              <a:t>The CBT Triangle: How Thoughts, Feelings, and Actions Are Connected!</a:t>
            </a:r>
          </a:p>
        </p:txBody>
      </p:sp>
      <p:sp>
        <p:nvSpPr>
          <p:cNvPr name="TextBox 18" id="18"/>
          <p:cNvSpPr txBox="true"/>
          <p:nvPr/>
        </p:nvSpPr>
        <p:spPr>
          <a:xfrm rot="0">
            <a:off x="2230595" y="418900"/>
            <a:ext cx="1302460" cy="366428"/>
          </a:xfrm>
          <a:prstGeom prst="rect">
            <a:avLst/>
          </a:prstGeom>
        </p:spPr>
        <p:txBody>
          <a:bodyPr anchor="t" rtlCol="false" tIns="0" lIns="0" bIns="0" rIns="0">
            <a:spAutoFit/>
          </a:bodyPr>
          <a:lstStyle/>
          <a:p>
            <a:pPr algn="l">
              <a:lnSpc>
                <a:spcPts val="2923"/>
              </a:lnSpc>
            </a:pPr>
            <a:r>
              <a:rPr lang="en-US" sz="2415" spc="454">
                <a:solidFill>
                  <a:srgbClr val="000000"/>
                </a:solidFill>
                <a:latin typeface="Bernoru"/>
                <a:ea typeface="Bernoru"/>
                <a:cs typeface="Bernoru"/>
                <a:sym typeface="Bernoru"/>
              </a:rPr>
              <a:t>THE</a:t>
            </a:r>
          </a:p>
        </p:txBody>
      </p:sp>
      <p:sp>
        <p:nvSpPr>
          <p:cNvPr name="TextBox 19" id="19"/>
          <p:cNvSpPr txBox="true"/>
          <p:nvPr/>
        </p:nvSpPr>
        <p:spPr>
          <a:xfrm rot="0">
            <a:off x="2098085" y="9600653"/>
            <a:ext cx="522523" cy="257922"/>
          </a:xfrm>
          <a:prstGeom prst="rect">
            <a:avLst/>
          </a:prstGeom>
        </p:spPr>
        <p:txBody>
          <a:bodyPr anchor="t" rtlCol="false" tIns="0" lIns="0" bIns="0" rIns="0">
            <a:spAutoFit/>
          </a:bodyPr>
          <a:lstStyle/>
          <a:p>
            <a:pPr algn="ctr">
              <a:lnSpc>
                <a:spcPts val="1924"/>
              </a:lnSpc>
            </a:pPr>
            <a:r>
              <a:rPr lang="en-US" sz="1924">
                <a:solidFill>
                  <a:srgbClr val="000000"/>
                </a:solidFill>
                <a:latin typeface="Bantayog"/>
                <a:ea typeface="Bantayog"/>
                <a:cs typeface="Bantayog"/>
                <a:sym typeface="Bantayog"/>
              </a:rPr>
              <a:t>2</a:t>
            </a:r>
          </a:p>
        </p:txBody>
      </p:sp>
      <p:sp>
        <p:nvSpPr>
          <p:cNvPr name="Freeform 20" id="20"/>
          <p:cNvSpPr/>
          <p:nvPr/>
        </p:nvSpPr>
        <p:spPr>
          <a:xfrm flipH="false" flipV="false" rot="0">
            <a:off x="10016078" y="2455918"/>
            <a:ext cx="3881211" cy="3373126"/>
          </a:xfrm>
          <a:custGeom>
            <a:avLst/>
            <a:gdLst/>
            <a:ahLst/>
            <a:cxnLst/>
            <a:rect r="r" b="b" t="t" l="l"/>
            <a:pathLst>
              <a:path h="3373126" w="3881211">
                <a:moveTo>
                  <a:pt x="0" y="0"/>
                </a:moveTo>
                <a:lnTo>
                  <a:pt x="3881212" y="0"/>
                </a:lnTo>
                <a:lnTo>
                  <a:pt x="3881212" y="3373126"/>
                </a:lnTo>
                <a:lnTo>
                  <a:pt x="0" y="337312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1" id="21"/>
          <p:cNvSpPr/>
          <p:nvPr/>
        </p:nvSpPr>
        <p:spPr>
          <a:xfrm flipH="false" flipV="false" rot="0">
            <a:off x="14070636" y="5295280"/>
            <a:ext cx="1201156" cy="1067528"/>
          </a:xfrm>
          <a:custGeom>
            <a:avLst/>
            <a:gdLst/>
            <a:ahLst/>
            <a:cxnLst/>
            <a:rect r="r" b="b" t="t" l="l"/>
            <a:pathLst>
              <a:path h="1067528" w="1201156">
                <a:moveTo>
                  <a:pt x="0" y="0"/>
                </a:moveTo>
                <a:lnTo>
                  <a:pt x="1201156" y="0"/>
                </a:lnTo>
                <a:lnTo>
                  <a:pt x="1201156" y="1067527"/>
                </a:lnTo>
                <a:lnTo>
                  <a:pt x="0" y="106752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22" id="22"/>
          <p:cNvGrpSpPr/>
          <p:nvPr/>
        </p:nvGrpSpPr>
        <p:grpSpPr>
          <a:xfrm rot="0">
            <a:off x="8947789" y="6072947"/>
            <a:ext cx="1914825" cy="777898"/>
            <a:chOff x="0" y="0"/>
            <a:chExt cx="2553100" cy="1037197"/>
          </a:xfrm>
        </p:grpSpPr>
        <p:grpSp>
          <p:nvGrpSpPr>
            <p:cNvPr name="Group 23" id="23"/>
            <p:cNvGrpSpPr/>
            <p:nvPr/>
          </p:nvGrpSpPr>
          <p:grpSpPr>
            <a:xfrm rot="-5400000">
              <a:off x="119677" y="-119677"/>
              <a:ext cx="1037197" cy="1276550"/>
              <a:chOff x="0" y="0"/>
              <a:chExt cx="660400" cy="812800"/>
            </a:xfrm>
          </p:grpSpPr>
          <p:sp>
            <p:nvSpPr>
              <p:cNvPr name="Freeform 24" id="24"/>
              <p:cNvSpPr/>
              <p:nvPr/>
            </p:nvSpPr>
            <p:spPr>
              <a:xfrm flipH="false" flipV="false" rot="0">
                <a:off x="0" y="0"/>
                <a:ext cx="660400" cy="812800"/>
              </a:xfrm>
              <a:custGeom>
                <a:avLst/>
                <a:gdLst/>
                <a:ahLst/>
                <a:cxnLst/>
                <a:rect r="r" b="b" t="t" l="l"/>
                <a:pathLst>
                  <a:path h="8128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8502"/>
                    </a:cubicBezTo>
                    <a:lnTo>
                      <a:pt x="660400" y="812800"/>
                    </a:lnTo>
                    <a:lnTo>
                      <a:pt x="0" y="812800"/>
                    </a:lnTo>
                    <a:lnTo>
                      <a:pt x="0" y="328861"/>
                    </a:lnTo>
                    <a:cubicBezTo>
                      <a:pt x="1782" y="185660"/>
                      <a:pt x="93019" y="64045"/>
                      <a:pt x="220252" y="19070"/>
                    </a:cubicBezTo>
                    <a:close/>
                  </a:path>
                </a:pathLst>
              </a:custGeom>
              <a:solidFill>
                <a:srgbClr val="F4C653"/>
              </a:solidFill>
            </p:spPr>
          </p:sp>
          <p:sp>
            <p:nvSpPr>
              <p:cNvPr name="TextBox 25" id="25"/>
              <p:cNvSpPr txBox="true"/>
              <p:nvPr/>
            </p:nvSpPr>
            <p:spPr>
              <a:xfrm>
                <a:off x="0" y="117475"/>
                <a:ext cx="660400" cy="695325"/>
              </a:xfrm>
              <a:prstGeom prst="rect">
                <a:avLst/>
              </a:prstGeom>
            </p:spPr>
            <p:txBody>
              <a:bodyPr anchor="ctr" rtlCol="false" tIns="28419" lIns="28419" bIns="28419" rIns="28419"/>
              <a:lstStyle/>
              <a:p>
                <a:pPr algn="ctr">
                  <a:lnSpc>
                    <a:spcPts val="723"/>
                  </a:lnSpc>
                </a:pPr>
              </a:p>
            </p:txBody>
          </p:sp>
        </p:grpSp>
        <p:sp>
          <p:nvSpPr>
            <p:cNvPr name="Freeform 26" id="26"/>
            <p:cNvSpPr/>
            <p:nvPr/>
          </p:nvSpPr>
          <p:spPr>
            <a:xfrm flipH="false" flipV="false" rot="0">
              <a:off x="201104" y="116195"/>
              <a:ext cx="1009163" cy="804807"/>
            </a:xfrm>
            <a:custGeom>
              <a:avLst/>
              <a:gdLst/>
              <a:ahLst/>
              <a:cxnLst/>
              <a:rect r="r" b="b" t="t" l="l"/>
              <a:pathLst>
                <a:path h="804807" w="1009163">
                  <a:moveTo>
                    <a:pt x="0" y="0"/>
                  </a:moveTo>
                  <a:lnTo>
                    <a:pt x="1009162" y="0"/>
                  </a:lnTo>
                  <a:lnTo>
                    <a:pt x="1009162" y="804807"/>
                  </a:lnTo>
                  <a:lnTo>
                    <a:pt x="0" y="80480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grpSp>
          <p:nvGrpSpPr>
            <p:cNvPr name="Group 27" id="27"/>
            <p:cNvGrpSpPr/>
            <p:nvPr/>
          </p:nvGrpSpPr>
          <p:grpSpPr>
            <a:xfrm rot="5400000">
              <a:off x="1396227" y="-119677"/>
              <a:ext cx="1037197" cy="1276550"/>
              <a:chOff x="0" y="0"/>
              <a:chExt cx="660400" cy="812800"/>
            </a:xfrm>
          </p:grpSpPr>
          <p:sp>
            <p:nvSpPr>
              <p:cNvPr name="Freeform 28" id="28"/>
              <p:cNvSpPr/>
              <p:nvPr/>
            </p:nvSpPr>
            <p:spPr>
              <a:xfrm flipH="false" flipV="false" rot="0">
                <a:off x="0" y="0"/>
                <a:ext cx="660400" cy="812800"/>
              </a:xfrm>
              <a:custGeom>
                <a:avLst/>
                <a:gdLst/>
                <a:ahLst/>
                <a:cxnLst/>
                <a:rect r="r" b="b" t="t" l="l"/>
                <a:pathLst>
                  <a:path h="812800" w="6604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28502"/>
                    </a:cubicBezTo>
                    <a:lnTo>
                      <a:pt x="660400" y="812800"/>
                    </a:lnTo>
                    <a:lnTo>
                      <a:pt x="0" y="812800"/>
                    </a:lnTo>
                    <a:lnTo>
                      <a:pt x="0" y="328861"/>
                    </a:lnTo>
                    <a:cubicBezTo>
                      <a:pt x="1782" y="185660"/>
                      <a:pt x="93019" y="64045"/>
                      <a:pt x="220252" y="19070"/>
                    </a:cubicBezTo>
                    <a:close/>
                  </a:path>
                </a:pathLst>
              </a:custGeom>
              <a:solidFill>
                <a:srgbClr val="F7B9A1"/>
              </a:solidFill>
            </p:spPr>
          </p:sp>
          <p:sp>
            <p:nvSpPr>
              <p:cNvPr name="TextBox 29" id="29"/>
              <p:cNvSpPr txBox="true"/>
              <p:nvPr/>
            </p:nvSpPr>
            <p:spPr>
              <a:xfrm>
                <a:off x="0" y="117475"/>
                <a:ext cx="660400" cy="695325"/>
              </a:xfrm>
              <a:prstGeom prst="rect">
                <a:avLst/>
              </a:prstGeom>
            </p:spPr>
            <p:txBody>
              <a:bodyPr anchor="ctr" rtlCol="false" tIns="28419" lIns="28419" bIns="28419" rIns="28419"/>
              <a:lstStyle/>
              <a:p>
                <a:pPr algn="ctr">
                  <a:lnSpc>
                    <a:spcPts val="723"/>
                  </a:lnSpc>
                </a:pPr>
              </a:p>
            </p:txBody>
          </p:sp>
        </p:grpSp>
        <p:sp>
          <p:nvSpPr>
            <p:cNvPr name="Freeform 30" id="30"/>
            <p:cNvSpPr/>
            <p:nvPr/>
          </p:nvSpPr>
          <p:spPr>
            <a:xfrm flipH="false" flipV="false" rot="0">
              <a:off x="1553659" y="188789"/>
              <a:ext cx="527096" cy="745011"/>
            </a:xfrm>
            <a:custGeom>
              <a:avLst/>
              <a:gdLst/>
              <a:ahLst/>
              <a:cxnLst/>
              <a:rect r="r" b="b" t="t" l="l"/>
              <a:pathLst>
                <a:path h="745011" w="527096">
                  <a:moveTo>
                    <a:pt x="0" y="0"/>
                  </a:moveTo>
                  <a:lnTo>
                    <a:pt x="527096" y="0"/>
                  </a:lnTo>
                  <a:lnTo>
                    <a:pt x="527096" y="745012"/>
                  </a:lnTo>
                  <a:lnTo>
                    <a:pt x="0" y="74501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grpSp>
      <p:sp>
        <p:nvSpPr>
          <p:cNvPr name="Freeform 31" id="31"/>
          <p:cNvSpPr/>
          <p:nvPr/>
        </p:nvSpPr>
        <p:spPr>
          <a:xfrm flipH="false" flipV="false" rot="-860603">
            <a:off x="10312373" y="3457583"/>
            <a:ext cx="1100482" cy="1100482"/>
          </a:xfrm>
          <a:custGeom>
            <a:avLst/>
            <a:gdLst/>
            <a:ahLst/>
            <a:cxnLst/>
            <a:rect r="r" b="b" t="t" l="l"/>
            <a:pathLst>
              <a:path h="1100482" w="1100482">
                <a:moveTo>
                  <a:pt x="0" y="0"/>
                </a:moveTo>
                <a:lnTo>
                  <a:pt x="1100483" y="0"/>
                </a:lnTo>
                <a:lnTo>
                  <a:pt x="1100483" y="1100483"/>
                </a:lnTo>
                <a:lnTo>
                  <a:pt x="0" y="1100483"/>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32" id="32"/>
          <p:cNvSpPr/>
          <p:nvPr/>
        </p:nvSpPr>
        <p:spPr>
          <a:xfrm flipH="false" flipV="false" rot="6146112">
            <a:off x="12382566" y="3338941"/>
            <a:ext cx="1100482" cy="1100482"/>
          </a:xfrm>
          <a:custGeom>
            <a:avLst/>
            <a:gdLst/>
            <a:ahLst/>
            <a:cxnLst/>
            <a:rect r="r" b="b" t="t" l="l"/>
            <a:pathLst>
              <a:path h="1100482" w="1100482">
                <a:moveTo>
                  <a:pt x="0" y="0"/>
                </a:moveTo>
                <a:lnTo>
                  <a:pt x="1100482" y="0"/>
                </a:lnTo>
                <a:lnTo>
                  <a:pt x="1100482" y="1100482"/>
                </a:lnTo>
                <a:lnTo>
                  <a:pt x="0" y="1100482"/>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33" id="33"/>
          <p:cNvSpPr/>
          <p:nvPr/>
        </p:nvSpPr>
        <p:spPr>
          <a:xfrm flipH="false" flipV="false" rot="-8189031">
            <a:off x="11542329" y="5522705"/>
            <a:ext cx="1100482" cy="1100482"/>
          </a:xfrm>
          <a:custGeom>
            <a:avLst/>
            <a:gdLst/>
            <a:ahLst/>
            <a:cxnLst/>
            <a:rect r="r" b="b" t="t" l="l"/>
            <a:pathLst>
              <a:path h="1100482" w="1100482">
                <a:moveTo>
                  <a:pt x="0" y="0"/>
                </a:moveTo>
                <a:lnTo>
                  <a:pt x="1100482" y="0"/>
                </a:lnTo>
                <a:lnTo>
                  <a:pt x="1100482" y="1100483"/>
                </a:lnTo>
                <a:lnTo>
                  <a:pt x="0" y="1100483"/>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Freeform 34" id="34"/>
          <p:cNvSpPr/>
          <p:nvPr/>
        </p:nvSpPr>
        <p:spPr>
          <a:xfrm flipH="false" flipV="false" rot="0">
            <a:off x="11367862" y="1367906"/>
            <a:ext cx="1148256" cy="1168709"/>
          </a:xfrm>
          <a:custGeom>
            <a:avLst/>
            <a:gdLst/>
            <a:ahLst/>
            <a:cxnLst/>
            <a:rect r="r" b="b" t="t" l="l"/>
            <a:pathLst>
              <a:path h="1168709" w="1148256">
                <a:moveTo>
                  <a:pt x="0" y="0"/>
                </a:moveTo>
                <a:lnTo>
                  <a:pt x="1148257" y="0"/>
                </a:lnTo>
                <a:lnTo>
                  <a:pt x="1148257" y="1168709"/>
                </a:lnTo>
                <a:lnTo>
                  <a:pt x="0" y="1168709"/>
                </a:lnTo>
                <a:lnTo>
                  <a:pt x="0" y="0"/>
                </a:lnTo>
                <a:close/>
              </a:path>
            </a:pathLst>
          </a:custGeom>
          <a:blipFill>
            <a:blip r:embed="rId15">
              <a:extLst>
                <a:ext uri="{96DAC541-7B7A-43D3-8B79-37D633B846F1}">
                  <asvg:svgBlip xmlns:asvg="http://schemas.microsoft.com/office/drawing/2016/SVG/main" r:embed="rId16"/>
                </a:ext>
              </a:extLst>
            </a:blip>
            <a:stretch>
              <a:fillRect l="0" t="0" r="0" b="0"/>
            </a:stretch>
          </a:blipFill>
        </p:spPr>
      </p:sp>
      <p:grpSp>
        <p:nvGrpSpPr>
          <p:cNvPr name="Group 35" id="35"/>
          <p:cNvGrpSpPr/>
          <p:nvPr/>
        </p:nvGrpSpPr>
        <p:grpSpPr>
          <a:xfrm rot="-5400000">
            <a:off x="11789944" y="1389583"/>
            <a:ext cx="306523" cy="217524"/>
            <a:chOff x="0" y="0"/>
            <a:chExt cx="572678" cy="406400"/>
          </a:xfrm>
        </p:grpSpPr>
        <p:sp>
          <p:nvSpPr>
            <p:cNvPr name="Freeform 36" id="36"/>
            <p:cNvSpPr/>
            <p:nvPr/>
          </p:nvSpPr>
          <p:spPr>
            <a:xfrm flipH="false" flipV="false" rot="0">
              <a:off x="0" y="0"/>
              <a:ext cx="572678" cy="406400"/>
            </a:xfrm>
            <a:custGeom>
              <a:avLst/>
              <a:gdLst/>
              <a:ahLst/>
              <a:cxnLst/>
              <a:rect r="r" b="b" t="t" l="l"/>
              <a:pathLst>
                <a:path h="406400" w="572678">
                  <a:moveTo>
                    <a:pt x="369478" y="0"/>
                  </a:moveTo>
                  <a:cubicBezTo>
                    <a:pt x="481702" y="0"/>
                    <a:pt x="572678" y="90976"/>
                    <a:pt x="572678" y="203200"/>
                  </a:cubicBezTo>
                  <a:cubicBezTo>
                    <a:pt x="572678" y="315424"/>
                    <a:pt x="481702" y="406400"/>
                    <a:pt x="369478" y="406400"/>
                  </a:cubicBezTo>
                  <a:lnTo>
                    <a:pt x="203200" y="406400"/>
                  </a:lnTo>
                  <a:cubicBezTo>
                    <a:pt x="90976" y="406400"/>
                    <a:pt x="0" y="315424"/>
                    <a:pt x="0" y="203200"/>
                  </a:cubicBezTo>
                  <a:cubicBezTo>
                    <a:pt x="0" y="90976"/>
                    <a:pt x="90976" y="0"/>
                    <a:pt x="203200" y="0"/>
                  </a:cubicBezTo>
                  <a:close/>
                </a:path>
              </a:pathLst>
            </a:custGeom>
            <a:solidFill>
              <a:srgbClr val="FFFFFF"/>
            </a:solidFill>
          </p:spPr>
        </p:sp>
        <p:sp>
          <p:nvSpPr>
            <p:cNvPr name="TextBox 37" id="37"/>
            <p:cNvSpPr txBox="true"/>
            <p:nvPr/>
          </p:nvSpPr>
          <p:spPr>
            <a:xfrm>
              <a:off x="0" y="-9525"/>
              <a:ext cx="572678" cy="415925"/>
            </a:xfrm>
            <a:prstGeom prst="rect">
              <a:avLst/>
            </a:prstGeom>
          </p:spPr>
          <p:txBody>
            <a:bodyPr anchor="ctr" rtlCol="false" tIns="41468" lIns="41468" bIns="41468" rIns="41468"/>
            <a:lstStyle/>
            <a:p>
              <a:pPr algn="ctr">
                <a:lnSpc>
                  <a:spcPts val="723"/>
                </a:lnSpc>
              </a:pPr>
            </a:p>
          </p:txBody>
        </p:sp>
      </p:grpSp>
      <p:sp>
        <p:nvSpPr>
          <p:cNvPr name="Freeform 38" id="38"/>
          <p:cNvSpPr/>
          <p:nvPr/>
        </p:nvSpPr>
        <p:spPr>
          <a:xfrm flipH="true" flipV="false" rot="0">
            <a:off x="11941990" y="484023"/>
            <a:ext cx="1456987" cy="1086118"/>
          </a:xfrm>
          <a:custGeom>
            <a:avLst/>
            <a:gdLst/>
            <a:ahLst/>
            <a:cxnLst/>
            <a:rect r="r" b="b" t="t" l="l"/>
            <a:pathLst>
              <a:path h="1086118" w="1456987">
                <a:moveTo>
                  <a:pt x="1456988" y="0"/>
                </a:moveTo>
                <a:lnTo>
                  <a:pt x="0" y="0"/>
                </a:lnTo>
                <a:lnTo>
                  <a:pt x="0" y="1086118"/>
                </a:lnTo>
                <a:lnTo>
                  <a:pt x="1456988" y="1086118"/>
                </a:lnTo>
                <a:lnTo>
                  <a:pt x="1456988" y="0"/>
                </a:lnTo>
                <a:close/>
              </a:path>
            </a:pathLst>
          </a:custGeom>
          <a:blipFill>
            <a:blip r:embed="rId17">
              <a:extLst>
                <a:ext uri="{96DAC541-7B7A-43D3-8B79-37D633B846F1}">
                  <asvg:svgBlip xmlns:asvg="http://schemas.microsoft.com/office/drawing/2016/SVG/main" r:embed="rId18"/>
                </a:ext>
              </a:extLst>
            </a:blip>
            <a:stretch>
              <a:fillRect l="0" t="0" r="0" b="0"/>
            </a:stretch>
          </a:blipFill>
        </p:spPr>
      </p:sp>
      <p:sp>
        <p:nvSpPr>
          <p:cNvPr name="TextBox 39" id="39"/>
          <p:cNvSpPr txBox="true"/>
          <p:nvPr/>
        </p:nvSpPr>
        <p:spPr>
          <a:xfrm rot="0">
            <a:off x="11446201" y="2629544"/>
            <a:ext cx="1020965" cy="493896"/>
          </a:xfrm>
          <a:prstGeom prst="rect">
            <a:avLst/>
          </a:prstGeom>
        </p:spPr>
        <p:txBody>
          <a:bodyPr anchor="t" rtlCol="false" tIns="0" lIns="0" bIns="0" rIns="0">
            <a:spAutoFit/>
          </a:bodyPr>
          <a:lstStyle/>
          <a:p>
            <a:pPr algn="ctr" marL="0" indent="0" lvl="0">
              <a:lnSpc>
                <a:spcPts val="4036"/>
              </a:lnSpc>
              <a:spcBef>
                <a:spcPct val="0"/>
              </a:spcBef>
            </a:pPr>
            <a:r>
              <a:rPr lang="en-US" sz="2883">
                <a:solidFill>
                  <a:srgbClr val="000000"/>
                </a:solidFill>
                <a:latin typeface="Canva Student Font"/>
                <a:ea typeface="Canva Student Font"/>
                <a:cs typeface="Canva Student Font"/>
                <a:sym typeface="Canva Student Font"/>
              </a:rPr>
              <a:t>Thoughts</a:t>
            </a:r>
          </a:p>
        </p:txBody>
      </p:sp>
      <p:sp>
        <p:nvSpPr>
          <p:cNvPr name="TextBox 40" id="40"/>
          <p:cNvSpPr txBox="true"/>
          <p:nvPr/>
        </p:nvSpPr>
        <p:spPr>
          <a:xfrm rot="0">
            <a:off x="13024134" y="5237899"/>
            <a:ext cx="900109" cy="493896"/>
          </a:xfrm>
          <a:prstGeom prst="rect">
            <a:avLst/>
          </a:prstGeom>
        </p:spPr>
        <p:txBody>
          <a:bodyPr anchor="t" rtlCol="false" tIns="0" lIns="0" bIns="0" rIns="0">
            <a:spAutoFit/>
          </a:bodyPr>
          <a:lstStyle/>
          <a:p>
            <a:pPr algn="ctr" marL="0" indent="0" lvl="0">
              <a:lnSpc>
                <a:spcPts val="4036"/>
              </a:lnSpc>
              <a:spcBef>
                <a:spcPct val="0"/>
              </a:spcBef>
            </a:pPr>
            <a:r>
              <a:rPr lang="en-US" sz="2883">
                <a:solidFill>
                  <a:srgbClr val="000000"/>
                </a:solidFill>
                <a:latin typeface="Canva Student Font"/>
                <a:ea typeface="Canva Student Font"/>
                <a:cs typeface="Canva Student Font"/>
                <a:sym typeface="Canva Student Font"/>
              </a:rPr>
              <a:t>Feelings</a:t>
            </a:r>
          </a:p>
        </p:txBody>
      </p:sp>
      <p:sp>
        <p:nvSpPr>
          <p:cNvPr name="TextBox 41" id="41"/>
          <p:cNvSpPr txBox="true"/>
          <p:nvPr/>
        </p:nvSpPr>
        <p:spPr>
          <a:xfrm rot="0">
            <a:off x="9706425" y="5237899"/>
            <a:ext cx="1108868" cy="493896"/>
          </a:xfrm>
          <a:prstGeom prst="rect">
            <a:avLst/>
          </a:prstGeom>
        </p:spPr>
        <p:txBody>
          <a:bodyPr anchor="t" rtlCol="false" tIns="0" lIns="0" bIns="0" rIns="0">
            <a:spAutoFit/>
          </a:bodyPr>
          <a:lstStyle/>
          <a:p>
            <a:pPr algn="ctr" marL="0" indent="0" lvl="0">
              <a:lnSpc>
                <a:spcPts val="4036"/>
              </a:lnSpc>
              <a:spcBef>
                <a:spcPct val="0"/>
              </a:spcBef>
            </a:pPr>
            <a:r>
              <a:rPr lang="en-US" sz="2883">
                <a:solidFill>
                  <a:srgbClr val="000000"/>
                </a:solidFill>
                <a:latin typeface="Canva Student Font"/>
                <a:ea typeface="Canva Student Font"/>
                <a:cs typeface="Canva Student Font"/>
                <a:sym typeface="Canva Student Font"/>
              </a:rPr>
              <a:t>Actions</a:t>
            </a:r>
          </a:p>
        </p:txBody>
      </p:sp>
      <p:sp>
        <p:nvSpPr>
          <p:cNvPr name="TextBox 42" id="42"/>
          <p:cNvSpPr txBox="true"/>
          <p:nvPr/>
        </p:nvSpPr>
        <p:spPr>
          <a:xfrm rot="0">
            <a:off x="14677054" y="9553843"/>
            <a:ext cx="506496" cy="249135"/>
          </a:xfrm>
          <a:prstGeom prst="rect">
            <a:avLst/>
          </a:prstGeom>
        </p:spPr>
        <p:txBody>
          <a:bodyPr anchor="t" rtlCol="false" tIns="0" lIns="0" bIns="0" rIns="0">
            <a:spAutoFit/>
          </a:bodyPr>
          <a:lstStyle/>
          <a:p>
            <a:pPr algn="ctr">
              <a:lnSpc>
                <a:spcPts val="1865"/>
              </a:lnSpc>
            </a:pPr>
            <a:r>
              <a:rPr lang="en-US" sz="1865">
                <a:solidFill>
                  <a:srgbClr val="000000"/>
                </a:solidFill>
                <a:latin typeface="Bantayog"/>
                <a:ea typeface="Bantayog"/>
                <a:cs typeface="Bantayog"/>
                <a:sym typeface="Bantayog"/>
              </a:rPr>
              <a:t>3</a:t>
            </a:r>
          </a:p>
        </p:txBody>
      </p:sp>
      <p:sp>
        <p:nvSpPr>
          <p:cNvPr name="TextBox 43" id="43"/>
          <p:cNvSpPr txBox="true"/>
          <p:nvPr/>
        </p:nvSpPr>
        <p:spPr>
          <a:xfrm rot="0">
            <a:off x="9120256" y="6793997"/>
            <a:ext cx="6151536" cy="2553221"/>
          </a:xfrm>
          <a:prstGeom prst="rect">
            <a:avLst/>
          </a:prstGeom>
        </p:spPr>
        <p:txBody>
          <a:bodyPr anchor="t" rtlCol="false" tIns="0" lIns="0" bIns="0" rIns="0">
            <a:spAutoFit/>
          </a:bodyPr>
          <a:lstStyle/>
          <a:p>
            <a:pPr algn="ctr">
              <a:lnSpc>
                <a:spcPts val="1739"/>
              </a:lnSpc>
            </a:pPr>
            <a:r>
              <a:rPr lang="en-US" sz="1380" b="true">
                <a:solidFill>
                  <a:srgbClr val="000000"/>
                </a:solidFill>
                <a:latin typeface="Nourd Bold"/>
                <a:ea typeface="Nourd Bold"/>
                <a:cs typeface="Nourd Bold"/>
                <a:sym typeface="Nourd Bold"/>
              </a:rPr>
              <a:t>A Football Example!</a:t>
            </a:r>
          </a:p>
          <a:p>
            <a:pPr algn="ctr">
              <a:lnSpc>
                <a:spcPts val="1739"/>
              </a:lnSpc>
            </a:pPr>
          </a:p>
          <a:p>
            <a:pPr algn="l">
              <a:lnSpc>
                <a:spcPts val="1739"/>
              </a:lnSpc>
            </a:pPr>
            <a:r>
              <a:rPr lang="en-US" sz="1380">
                <a:solidFill>
                  <a:srgbClr val="000000"/>
                </a:solidFill>
                <a:latin typeface="Nourd"/>
                <a:ea typeface="Nourd"/>
                <a:cs typeface="Nourd"/>
                <a:sym typeface="Nourd"/>
              </a:rPr>
              <a:t>Imagine a football player thinking, "I’m going to mess up!"</a:t>
            </a:r>
          </a:p>
          <a:p>
            <a:pPr algn="l">
              <a:lnSpc>
                <a:spcPts val="662"/>
              </a:lnSpc>
            </a:pPr>
          </a:p>
          <a:p>
            <a:pPr algn="l" marL="297992" indent="-148996" lvl="1">
              <a:lnSpc>
                <a:spcPts val="1739"/>
              </a:lnSpc>
              <a:buFont typeface="Arial"/>
              <a:buChar char="•"/>
            </a:pPr>
            <a:r>
              <a:rPr lang="en-US" sz="1380">
                <a:solidFill>
                  <a:srgbClr val="000000"/>
                </a:solidFill>
                <a:latin typeface="Nourd"/>
                <a:ea typeface="Nourd"/>
                <a:cs typeface="Nourd"/>
                <a:sym typeface="Nourd"/>
              </a:rPr>
              <a:t>This </a:t>
            </a:r>
            <a:r>
              <a:rPr lang="en-US" b="true" sz="1380">
                <a:solidFill>
                  <a:srgbClr val="000000"/>
                </a:solidFill>
                <a:latin typeface="Nourd Bold"/>
                <a:ea typeface="Nourd Bold"/>
                <a:cs typeface="Nourd Bold"/>
                <a:sym typeface="Nourd Bold"/>
              </a:rPr>
              <a:t>thought</a:t>
            </a:r>
            <a:r>
              <a:rPr lang="en-US" sz="1380">
                <a:solidFill>
                  <a:srgbClr val="000000"/>
                </a:solidFill>
                <a:latin typeface="Nourd"/>
                <a:ea typeface="Nourd"/>
                <a:cs typeface="Nourd"/>
                <a:sym typeface="Nourd"/>
              </a:rPr>
              <a:t> makes them </a:t>
            </a:r>
            <a:r>
              <a:rPr lang="en-US" b="true" sz="1380">
                <a:solidFill>
                  <a:srgbClr val="000000"/>
                </a:solidFill>
                <a:latin typeface="Nourd Bold"/>
                <a:ea typeface="Nourd Bold"/>
                <a:cs typeface="Nourd Bold"/>
                <a:sym typeface="Nourd Bold"/>
              </a:rPr>
              <a:t>feel</a:t>
            </a:r>
            <a:r>
              <a:rPr lang="en-US" sz="1380">
                <a:solidFill>
                  <a:srgbClr val="000000"/>
                </a:solidFill>
                <a:latin typeface="Nourd"/>
                <a:ea typeface="Nourd"/>
                <a:cs typeface="Nourd"/>
                <a:sym typeface="Nourd"/>
              </a:rPr>
              <a:t> nervous.</a:t>
            </a:r>
          </a:p>
          <a:p>
            <a:pPr algn="l" marL="297992" indent="-148996" lvl="1">
              <a:lnSpc>
                <a:spcPts val="1739"/>
              </a:lnSpc>
              <a:buFont typeface="Arial"/>
              <a:buChar char="•"/>
            </a:pPr>
            <a:r>
              <a:rPr lang="en-US" sz="1380">
                <a:solidFill>
                  <a:srgbClr val="000000"/>
                </a:solidFill>
                <a:latin typeface="Nourd"/>
                <a:ea typeface="Nourd"/>
                <a:cs typeface="Nourd"/>
                <a:sym typeface="Nourd"/>
              </a:rPr>
              <a:t>Because they feel nervous, they </a:t>
            </a:r>
            <a:r>
              <a:rPr lang="en-US" b="true" sz="1380">
                <a:solidFill>
                  <a:srgbClr val="000000"/>
                </a:solidFill>
                <a:latin typeface="Nourd Bold"/>
                <a:ea typeface="Nourd Bold"/>
                <a:cs typeface="Nourd Bold"/>
                <a:sym typeface="Nourd Bold"/>
              </a:rPr>
              <a:t>hesitate</a:t>
            </a:r>
            <a:r>
              <a:rPr lang="en-US" sz="1380">
                <a:solidFill>
                  <a:srgbClr val="000000"/>
                </a:solidFill>
                <a:latin typeface="Nourd"/>
                <a:ea typeface="Nourd"/>
                <a:cs typeface="Nourd"/>
                <a:sym typeface="Nourd"/>
              </a:rPr>
              <a:t> when the ball comes their way.</a:t>
            </a:r>
          </a:p>
          <a:p>
            <a:pPr algn="l" marL="297992" indent="-148996" lvl="1">
              <a:lnSpc>
                <a:spcPts val="1739"/>
              </a:lnSpc>
              <a:buFont typeface="Arial"/>
              <a:buChar char="•"/>
            </a:pPr>
            <a:r>
              <a:rPr lang="en-US" sz="1380">
                <a:solidFill>
                  <a:srgbClr val="000000"/>
                </a:solidFill>
                <a:latin typeface="Nourd"/>
                <a:ea typeface="Nourd"/>
                <a:cs typeface="Nourd"/>
                <a:sym typeface="Nourd"/>
              </a:rPr>
              <a:t>Then, they miss the ball and </a:t>
            </a:r>
            <a:r>
              <a:rPr lang="en-US" b="true" sz="1380">
                <a:solidFill>
                  <a:srgbClr val="000000"/>
                </a:solidFill>
                <a:latin typeface="Nourd Bold"/>
                <a:ea typeface="Nourd Bold"/>
                <a:cs typeface="Nourd Bold"/>
                <a:sym typeface="Nourd Bold"/>
              </a:rPr>
              <a:t>think</a:t>
            </a:r>
            <a:r>
              <a:rPr lang="en-US" sz="1380">
                <a:solidFill>
                  <a:srgbClr val="000000"/>
                </a:solidFill>
                <a:latin typeface="Nourd"/>
                <a:ea typeface="Nourd"/>
                <a:cs typeface="Nourd"/>
                <a:sym typeface="Nourd"/>
              </a:rPr>
              <a:t>, "See? I knew I’d mess up!"</a:t>
            </a:r>
          </a:p>
          <a:p>
            <a:pPr algn="l" marL="297992" indent="-148996" lvl="1">
              <a:lnSpc>
                <a:spcPts val="1739"/>
              </a:lnSpc>
              <a:buFont typeface="Arial"/>
              <a:buChar char="•"/>
            </a:pPr>
            <a:r>
              <a:rPr lang="en-US" sz="1380">
                <a:solidFill>
                  <a:srgbClr val="000000"/>
                </a:solidFill>
                <a:latin typeface="Nourd"/>
                <a:ea typeface="Nourd"/>
                <a:cs typeface="Nourd"/>
                <a:sym typeface="Nourd"/>
              </a:rPr>
              <a:t>This makes them </a:t>
            </a:r>
            <a:r>
              <a:rPr lang="en-US" b="true" sz="1380">
                <a:solidFill>
                  <a:srgbClr val="000000"/>
                </a:solidFill>
                <a:latin typeface="Nourd Bold"/>
                <a:ea typeface="Nourd Bold"/>
                <a:cs typeface="Nourd Bold"/>
                <a:sym typeface="Nourd Bold"/>
              </a:rPr>
              <a:t>feel</a:t>
            </a:r>
            <a:r>
              <a:rPr lang="en-US" sz="1380">
                <a:solidFill>
                  <a:srgbClr val="000000"/>
                </a:solidFill>
                <a:latin typeface="Nourd"/>
                <a:ea typeface="Nourd"/>
                <a:cs typeface="Nourd"/>
                <a:sym typeface="Nourd"/>
              </a:rPr>
              <a:t> even more nervous next time, and the cycle keeps going!</a:t>
            </a:r>
          </a:p>
          <a:p>
            <a:pPr algn="l">
              <a:lnSpc>
                <a:spcPts val="662"/>
              </a:lnSpc>
            </a:pPr>
          </a:p>
          <a:p>
            <a:pPr algn="l">
              <a:lnSpc>
                <a:spcPts val="1739"/>
              </a:lnSpc>
            </a:pPr>
            <a:r>
              <a:rPr lang="en-US" sz="1380">
                <a:solidFill>
                  <a:srgbClr val="000000"/>
                </a:solidFill>
                <a:latin typeface="Nourd"/>
                <a:ea typeface="Nourd"/>
                <a:cs typeface="Nourd"/>
                <a:sym typeface="Nourd"/>
              </a:rPr>
              <a:t>But here’s the good news… we can break the cycle! If the player changes their thought to "I’ll try my best!", they’ll feel more confident, act braver, and play better!</a:t>
            </a:r>
          </a:p>
        </p:txBody>
      </p:sp>
      <p:sp>
        <p:nvSpPr>
          <p:cNvPr name="TextBox 44" id="44"/>
          <p:cNvSpPr txBox="true"/>
          <p:nvPr/>
        </p:nvSpPr>
        <p:spPr>
          <a:xfrm rot="0">
            <a:off x="2620608" y="3397826"/>
            <a:ext cx="5450882" cy="5171426"/>
          </a:xfrm>
          <a:prstGeom prst="rect">
            <a:avLst/>
          </a:prstGeom>
        </p:spPr>
        <p:txBody>
          <a:bodyPr anchor="t" rtlCol="false" tIns="0" lIns="0" bIns="0" rIns="0">
            <a:spAutoFit/>
          </a:bodyPr>
          <a:lstStyle/>
          <a:p>
            <a:pPr algn="l">
              <a:lnSpc>
                <a:spcPts val="2139"/>
              </a:lnSpc>
            </a:pPr>
            <a:r>
              <a:rPr lang="en-US" sz="1632" b="true">
                <a:solidFill>
                  <a:srgbClr val="000000"/>
                </a:solidFill>
                <a:latin typeface="Nourd Bold"/>
                <a:ea typeface="Nourd Bold"/>
                <a:cs typeface="Nourd Bold"/>
                <a:sym typeface="Nourd Bold"/>
              </a:rPr>
              <a:t> The Three Points of the CBT Triangle are:</a:t>
            </a:r>
          </a:p>
          <a:p>
            <a:pPr algn="l">
              <a:lnSpc>
                <a:spcPts val="1425"/>
              </a:lnSpc>
            </a:pPr>
          </a:p>
          <a:p>
            <a:pPr algn="l" marL="352561" indent="-176280" lvl="1">
              <a:lnSpc>
                <a:spcPts val="2139"/>
              </a:lnSpc>
              <a:buFont typeface="Arial"/>
              <a:buChar char="•"/>
            </a:pPr>
            <a:r>
              <a:rPr lang="en-US" b="true" sz="1632">
                <a:solidFill>
                  <a:srgbClr val="000000"/>
                </a:solidFill>
                <a:latin typeface="Nourd Bold"/>
                <a:ea typeface="Nourd Bold"/>
                <a:cs typeface="Nourd Bold"/>
                <a:sym typeface="Nourd Bold"/>
              </a:rPr>
              <a:t>Thoughts</a:t>
            </a:r>
            <a:r>
              <a:rPr lang="en-US" sz="1632">
                <a:solidFill>
                  <a:srgbClr val="000000"/>
                </a:solidFill>
                <a:latin typeface="Nourd"/>
                <a:ea typeface="Nourd"/>
                <a:cs typeface="Nourd"/>
                <a:sym typeface="Nourd"/>
              </a:rPr>
              <a:t>: What we say to ourselves in our head (like, “I can’t do this!” or “I’ll try my best!”)</a:t>
            </a:r>
          </a:p>
          <a:p>
            <a:pPr algn="l">
              <a:lnSpc>
                <a:spcPts val="358"/>
              </a:lnSpc>
            </a:pPr>
          </a:p>
          <a:p>
            <a:pPr algn="l" marL="352561" indent="-176280" lvl="1">
              <a:lnSpc>
                <a:spcPts val="2139"/>
              </a:lnSpc>
              <a:buFont typeface="Arial"/>
              <a:buChar char="•"/>
            </a:pPr>
            <a:r>
              <a:rPr lang="en-US" b="true" sz="1632">
                <a:solidFill>
                  <a:srgbClr val="000000"/>
                </a:solidFill>
                <a:latin typeface="Nourd Bold"/>
                <a:ea typeface="Nourd Bold"/>
                <a:cs typeface="Nourd Bold"/>
                <a:sym typeface="Nourd Bold"/>
              </a:rPr>
              <a:t>Feelings</a:t>
            </a:r>
            <a:r>
              <a:rPr lang="en-US" sz="1632">
                <a:solidFill>
                  <a:srgbClr val="000000"/>
                </a:solidFill>
                <a:latin typeface="Nourd"/>
                <a:ea typeface="Nourd"/>
                <a:cs typeface="Nourd"/>
                <a:sym typeface="Nourd"/>
              </a:rPr>
              <a:t>: How those thoughts make us feel          (like happy, nervous, or upset)</a:t>
            </a:r>
          </a:p>
          <a:p>
            <a:pPr algn="l">
              <a:lnSpc>
                <a:spcPts val="356"/>
              </a:lnSpc>
            </a:pPr>
          </a:p>
          <a:p>
            <a:pPr algn="l" marL="352561" indent="-176280" lvl="1">
              <a:lnSpc>
                <a:spcPts val="2139"/>
              </a:lnSpc>
              <a:buFont typeface="Arial"/>
              <a:buChar char="•"/>
            </a:pPr>
            <a:r>
              <a:rPr lang="en-US" b="true" sz="1632">
                <a:solidFill>
                  <a:srgbClr val="000000"/>
                </a:solidFill>
                <a:latin typeface="Nourd Bold"/>
                <a:ea typeface="Nourd Bold"/>
                <a:cs typeface="Nourd Bold"/>
                <a:sym typeface="Nourd Bold"/>
              </a:rPr>
              <a:t>Actions</a:t>
            </a:r>
            <a:r>
              <a:rPr lang="en-US" sz="1632">
                <a:solidFill>
                  <a:srgbClr val="000000"/>
                </a:solidFill>
                <a:latin typeface="Nourd"/>
                <a:ea typeface="Nourd"/>
                <a:cs typeface="Nourd"/>
                <a:sym typeface="Nourd"/>
              </a:rPr>
              <a:t>: What we do because of those feelings   (like avoiding something, lashing out, or making a good choice).</a:t>
            </a:r>
          </a:p>
          <a:p>
            <a:pPr algn="l">
              <a:lnSpc>
                <a:spcPts val="1432"/>
              </a:lnSpc>
            </a:pPr>
          </a:p>
          <a:p>
            <a:pPr algn="l">
              <a:lnSpc>
                <a:spcPts val="2139"/>
              </a:lnSpc>
            </a:pPr>
            <a:r>
              <a:rPr lang="en-US" sz="1632">
                <a:solidFill>
                  <a:srgbClr val="000000"/>
                </a:solidFill>
                <a:latin typeface="Nourd"/>
                <a:ea typeface="Nourd"/>
                <a:cs typeface="Nourd"/>
                <a:sym typeface="Nourd"/>
              </a:rPr>
              <a:t>All three are connected - like a team that works together! When we work on </a:t>
            </a:r>
            <a:r>
              <a:rPr lang="en-US" sz="1632" b="true">
                <a:solidFill>
                  <a:srgbClr val="000000"/>
                </a:solidFill>
                <a:latin typeface="Nourd Bold"/>
                <a:ea typeface="Nourd Bold"/>
                <a:cs typeface="Nourd Bold"/>
                <a:sym typeface="Nourd Bold"/>
              </a:rPr>
              <a:t>one</a:t>
            </a:r>
            <a:r>
              <a:rPr lang="en-US" sz="1632">
                <a:solidFill>
                  <a:srgbClr val="000000"/>
                </a:solidFill>
                <a:latin typeface="Nourd"/>
                <a:ea typeface="Nourd"/>
                <a:cs typeface="Nourd"/>
                <a:sym typeface="Nourd"/>
              </a:rPr>
              <a:t> point of the triangle, it can change the others too!</a:t>
            </a:r>
          </a:p>
          <a:p>
            <a:pPr algn="l">
              <a:lnSpc>
                <a:spcPts val="1432"/>
              </a:lnSpc>
            </a:pPr>
          </a:p>
          <a:p>
            <a:pPr algn="l">
              <a:lnSpc>
                <a:spcPts val="2139"/>
              </a:lnSpc>
            </a:pPr>
            <a:r>
              <a:rPr lang="en-US" sz="1632">
                <a:solidFill>
                  <a:srgbClr val="000000"/>
                </a:solidFill>
                <a:latin typeface="Nourd"/>
                <a:ea typeface="Nourd"/>
                <a:cs typeface="Nourd"/>
                <a:sym typeface="Nourd"/>
              </a:rPr>
              <a:t>Next, we’ll learn how to boss our thoughts by asking:</a:t>
            </a:r>
          </a:p>
          <a:p>
            <a:pPr algn="l">
              <a:lnSpc>
                <a:spcPts val="895"/>
              </a:lnSpc>
            </a:pPr>
          </a:p>
          <a:p>
            <a:pPr algn="l" marL="352561" indent="-176280" lvl="1">
              <a:lnSpc>
                <a:spcPts val="2139"/>
              </a:lnSpc>
              <a:buFont typeface="Arial"/>
              <a:buChar char="•"/>
            </a:pPr>
            <a:r>
              <a:rPr lang="en-US" sz="1632">
                <a:solidFill>
                  <a:srgbClr val="000000"/>
                </a:solidFill>
                <a:latin typeface="Nourd"/>
                <a:ea typeface="Nourd"/>
                <a:cs typeface="Nourd"/>
                <a:sym typeface="Nourd"/>
              </a:rPr>
              <a:t> “Is this thought true?”</a:t>
            </a:r>
          </a:p>
          <a:p>
            <a:pPr algn="l" marL="352561" indent="-176280" lvl="1">
              <a:lnSpc>
                <a:spcPts val="2139"/>
              </a:lnSpc>
              <a:buFont typeface="Arial"/>
              <a:buChar char="•"/>
            </a:pPr>
            <a:r>
              <a:rPr lang="en-US" sz="1632">
                <a:solidFill>
                  <a:srgbClr val="000000"/>
                </a:solidFill>
                <a:latin typeface="Nourd"/>
                <a:ea typeface="Nourd"/>
                <a:cs typeface="Nourd"/>
                <a:sym typeface="Nourd"/>
              </a:rPr>
              <a:t> “Is it helpful?”</a:t>
            </a:r>
          </a:p>
          <a:p>
            <a:pPr algn="l">
              <a:lnSpc>
                <a:spcPts val="895"/>
              </a:lnSpc>
            </a:pPr>
          </a:p>
          <a:p>
            <a:pPr algn="l">
              <a:lnSpc>
                <a:spcPts val="2139"/>
              </a:lnSpc>
            </a:pPr>
            <a:r>
              <a:rPr lang="en-US" sz="1632">
                <a:solidFill>
                  <a:srgbClr val="000000"/>
                </a:solidFill>
                <a:latin typeface="Nourd"/>
                <a:ea typeface="Nourd"/>
                <a:cs typeface="Nourd"/>
                <a:sym typeface="Nourd"/>
              </a:rPr>
              <a:t>When we change unhelpful thoughts, we can feel better and make better choices!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BFE2E4"/>
        </a:solidFill>
      </p:bgPr>
    </p:bg>
    <p:spTree>
      <p:nvGrpSpPr>
        <p:cNvPr id="1" name=""/>
        <p:cNvGrpSpPr/>
        <p:nvPr/>
      </p:nvGrpSpPr>
      <p:grpSpPr>
        <a:xfrm>
          <a:off x="0" y="0"/>
          <a:ext cx="0" cy="0"/>
          <a:chOff x="0" y="0"/>
          <a:chExt cx="0" cy="0"/>
        </a:xfrm>
      </p:grpSpPr>
      <p:sp>
        <p:nvSpPr>
          <p:cNvPr name="Freeform 2" id="2"/>
          <p:cNvSpPr/>
          <p:nvPr/>
        </p:nvSpPr>
        <p:spPr>
          <a:xfrm flipH="true" flipV="false" rot="0">
            <a:off x="-198400" y="4979552"/>
            <a:ext cx="2590768" cy="1269476"/>
          </a:xfrm>
          <a:custGeom>
            <a:avLst/>
            <a:gdLst/>
            <a:ahLst/>
            <a:cxnLst/>
            <a:rect r="r" b="b" t="t" l="l"/>
            <a:pathLst>
              <a:path h="1269476" w="2590768">
                <a:moveTo>
                  <a:pt x="2590768" y="0"/>
                </a:moveTo>
                <a:lnTo>
                  <a:pt x="0" y="0"/>
                </a:lnTo>
                <a:lnTo>
                  <a:pt x="0" y="1269476"/>
                </a:lnTo>
                <a:lnTo>
                  <a:pt x="2590768" y="1269476"/>
                </a:lnTo>
                <a:lnTo>
                  <a:pt x="2590768"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151028" y="4979552"/>
            <a:ext cx="3063256" cy="1500996"/>
          </a:xfrm>
          <a:custGeom>
            <a:avLst/>
            <a:gdLst/>
            <a:ahLst/>
            <a:cxnLst/>
            <a:rect r="r" b="b" t="t" l="l"/>
            <a:pathLst>
              <a:path h="1500996" w="3063256">
                <a:moveTo>
                  <a:pt x="0" y="0"/>
                </a:moveTo>
                <a:lnTo>
                  <a:pt x="3063256" y="0"/>
                </a:lnTo>
                <a:lnTo>
                  <a:pt x="3063256" y="1500995"/>
                </a:lnTo>
                <a:lnTo>
                  <a:pt x="0" y="150099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9193075" y="8169808"/>
            <a:ext cx="2468748" cy="1209687"/>
            <a:chOff x="0" y="0"/>
            <a:chExt cx="3291664" cy="1612916"/>
          </a:xfrm>
        </p:grpSpPr>
        <p:sp>
          <p:nvSpPr>
            <p:cNvPr name="Freeform 5" id="5"/>
            <p:cNvSpPr/>
            <p:nvPr/>
          </p:nvSpPr>
          <p:spPr>
            <a:xfrm flipH="true" flipV="false" rot="0">
              <a:off x="0" y="0"/>
              <a:ext cx="3291664" cy="1612916"/>
            </a:xfrm>
            <a:custGeom>
              <a:avLst/>
              <a:gdLst/>
              <a:ahLst/>
              <a:cxnLst/>
              <a:rect r="r" b="b" t="t" l="l"/>
              <a:pathLst>
                <a:path h="1612916" w="3291664">
                  <a:moveTo>
                    <a:pt x="3291664" y="0"/>
                  </a:moveTo>
                  <a:lnTo>
                    <a:pt x="0" y="0"/>
                  </a:lnTo>
                  <a:lnTo>
                    <a:pt x="0" y="1612916"/>
                  </a:lnTo>
                  <a:lnTo>
                    <a:pt x="3291664" y="1612916"/>
                  </a:lnTo>
                  <a:lnTo>
                    <a:pt x="3291664"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645968" y="578123"/>
              <a:ext cx="1937953" cy="899134"/>
              <a:chOff x="0" y="0"/>
              <a:chExt cx="932744" cy="432757"/>
            </a:xfrm>
          </p:grpSpPr>
          <p:sp>
            <p:nvSpPr>
              <p:cNvPr name="Freeform 7" id="7"/>
              <p:cNvSpPr/>
              <p:nvPr/>
            </p:nvSpPr>
            <p:spPr>
              <a:xfrm flipH="false" flipV="false" rot="0">
                <a:off x="0" y="0"/>
                <a:ext cx="932744" cy="432757"/>
              </a:xfrm>
              <a:custGeom>
                <a:avLst/>
                <a:gdLst/>
                <a:ahLst/>
                <a:cxnLst/>
                <a:rect r="r" b="b" t="t" l="l"/>
                <a:pathLst>
                  <a:path h="432757" w="932744">
                    <a:moveTo>
                      <a:pt x="0" y="0"/>
                    </a:moveTo>
                    <a:lnTo>
                      <a:pt x="932744" y="0"/>
                    </a:lnTo>
                    <a:lnTo>
                      <a:pt x="932744" y="432757"/>
                    </a:lnTo>
                    <a:lnTo>
                      <a:pt x="0" y="432757"/>
                    </a:lnTo>
                    <a:close/>
                  </a:path>
                </a:pathLst>
              </a:custGeom>
              <a:solidFill>
                <a:srgbClr val="FFFFFF"/>
              </a:solidFill>
            </p:spPr>
          </p:sp>
          <p:sp>
            <p:nvSpPr>
              <p:cNvPr name="TextBox 8" id="8"/>
              <p:cNvSpPr txBox="true"/>
              <p:nvPr/>
            </p:nvSpPr>
            <p:spPr>
              <a:xfrm>
                <a:off x="0" y="28575"/>
                <a:ext cx="932744" cy="404182"/>
              </a:xfrm>
              <a:prstGeom prst="rect">
                <a:avLst/>
              </a:prstGeom>
            </p:spPr>
            <p:txBody>
              <a:bodyPr anchor="ctr" rtlCol="false" tIns="50800" lIns="50800" bIns="50800" rIns="50800"/>
              <a:lstStyle/>
              <a:p>
                <a:pPr algn="ctr">
                  <a:lnSpc>
                    <a:spcPts val="1471"/>
                  </a:lnSpc>
                </a:pPr>
              </a:p>
            </p:txBody>
          </p:sp>
        </p:grpSp>
      </p:grpSp>
      <p:sp>
        <p:nvSpPr>
          <p:cNvPr name="Freeform 9" id="9"/>
          <p:cNvSpPr/>
          <p:nvPr/>
        </p:nvSpPr>
        <p:spPr>
          <a:xfrm flipH="false" flipV="false" rot="0">
            <a:off x="1711689" y="127504"/>
            <a:ext cx="14472201" cy="10673248"/>
          </a:xfrm>
          <a:custGeom>
            <a:avLst/>
            <a:gdLst/>
            <a:ahLst/>
            <a:cxnLst/>
            <a:rect r="r" b="b" t="t" l="l"/>
            <a:pathLst>
              <a:path h="10673248" w="14472201">
                <a:moveTo>
                  <a:pt x="0" y="0"/>
                </a:moveTo>
                <a:lnTo>
                  <a:pt x="14472201" y="0"/>
                </a:lnTo>
                <a:lnTo>
                  <a:pt x="14472201" y="10673248"/>
                </a:lnTo>
                <a:lnTo>
                  <a:pt x="0" y="10673248"/>
                </a:lnTo>
                <a:lnTo>
                  <a:pt x="0" y="0"/>
                </a:lnTo>
                <a:close/>
              </a:path>
            </a:pathLst>
          </a:custGeom>
          <a:blipFill>
            <a:blip r:embed="rId4"/>
            <a:stretch>
              <a:fillRect l="0" t="0" r="0" b="0"/>
            </a:stretch>
          </a:blipFill>
        </p:spPr>
      </p:sp>
      <p:grpSp>
        <p:nvGrpSpPr>
          <p:cNvPr name="Group 10" id="10"/>
          <p:cNvGrpSpPr/>
          <p:nvPr/>
        </p:nvGrpSpPr>
        <p:grpSpPr>
          <a:xfrm rot="0">
            <a:off x="1925800" y="398699"/>
            <a:ext cx="6508775" cy="9502082"/>
            <a:chOff x="0" y="0"/>
            <a:chExt cx="8678367" cy="12669443"/>
          </a:xfrm>
        </p:grpSpPr>
        <p:grpSp>
          <p:nvGrpSpPr>
            <p:cNvPr name="Group 11" id="11"/>
            <p:cNvGrpSpPr/>
            <p:nvPr/>
          </p:nvGrpSpPr>
          <p:grpSpPr>
            <a:xfrm rot="0">
              <a:off x="2384926" y="3506613"/>
              <a:ext cx="1952801" cy="1945561"/>
              <a:chOff x="0" y="0"/>
              <a:chExt cx="581272" cy="579117"/>
            </a:xfrm>
          </p:grpSpPr>
          <p:sp>
            <p:nvSpPr>
              <p:cNvPr name="Freeform 12" id="12"/>
              <p:cNvSpPr/>
              <p:nvPr/>
            </p:nvSpPr>
            <p:spPr>
              <a:xfrm flipH="false" flipV="false" rot="0">
                <a:off x="0" y="0"/>
                <a:ext cx="581272" cy="579117"/>
              </a:xfrm>
              <a:custGeom>
                <a:avLst/>
                <a:gdLst/>
                <a:ahLst/>
                <a:cxnLst/>
                <a:rect r="r" b="b" t="t" l="l"/>
                <a:pathLst>
                  <a:path h="579117" w="581272">
                    <a:moveTo>
                      <a:pt x="130584" y="0"/>
                    </a:moveTo>
                    <a:lnTo>
                      <a:pt x="450688" y="0"/>
                    </a:lnTo>
                    <a:cubicBezTo>
                      <a:pt x="522807" y="0"/>
                      <a:pt x="581272" y="58464"/>
                      <a:pt x="581272" y="130584"/>
                    </a:cubicBezTo>
                    <a:lnTo>
                      <a:pt x="581272" y="448533"/>
                    </a:lnTo>
                    <a:cubicBezTo>
                      <a:pt x="581272" y="520653"/>
                      <a:pt x="522807" y="579117"/>
                      <a:pt x="450688" y="579117"/>
                    </a:cubicBezTo>
                    <a:lnTo>
                      <a:pt x="130584" y="579117"/>
                    </a:lnTo>
                    <a:cubicBezTo>
                      <a:pt x="58464" y="579117"/>
                      <a:pt x="0" y="520653"/>
                      <a:pt x="0" y="448533"/>
                    </a:cubicBezTo>
                    <a:lnTo>
                      <a:pt x="0" y="130584"/>
                    </a:lnTo>
                    <a:cubicBezTo>
                      <a:pt x="0" y="58464"/>
                      <a:pt x="58464" y="0"/>
                      <a:pt x="130584" y="0"/>
                    </a:cubicBezTo>
                    <a:close/>
                  </a:path>
                </a:pathLst>
              </a:custGeom>
              <a:solidFill>
                <a:srgbClr val="BFE2E4"/>
              </a:solidFill>
            </p:spPr>
          </p:sp>
          <p:sp>
            <p:nvSpPr>
              <p:cNvPr name="TextBox 13" id="13"/>
              <p:cNvSpPr txBox="true"/>
              <p:nvPr/>
            </p:nvSpPr>
            <p:spPr>
              <a:xfrm>
                <a:off x="0" y="-9525"/>
                <a:ext cx="581272" cy="588642"/>
              </a:xfrm>
              <a:prstGeom prst="rect">
                <a:avLst/>
              </a:prstGeom>
            </p:spPr>
            <p:txBody>
              <a:bodyPr anchor="ctr" rtlCol="false" tIns="18747" lIns="18747" bIns="18747" rIns="18747"/>
              <a:lstStyle/>
              <a:p>
                <a:pPr algn="ctr">
                  <a:lnSpc>
                    <a:spcPts val="723"/>
                  </a:lnSpc>
                </a:pPr>
              </a:p>
            </p:txBody>
          </p:sp>
        </p:grpSp>
        <p:grpSp>
          <p:nvGrpSpPr>
            <p:cNvPr name="Group 14" id="14"/>
            <p:cNvGrpSpPr/>
            <p:nvPr/>
          </p:nvGrpSpPr>
          <p:grpSpPr>
            <a:xfrm rot="0">
              <a:off x="259079" y="3506613"/>
              <a:ext cx="1952801" cy="1945561"/>
              <a:chOff x="0" y="0"/>
              <a:chExt cx="581272" cy="579117"/>
            </a:xfrm>
          </p:grpSpPr>
          <p:sp>
            <p:nvSpPr>
              <p:cNvPr name="Freeform 15" id="15"/>
              <p:cNvSpPr/>
              <p:nvPr/>
            </p:nvSpPr>
            <p:spPr>
              <a:xfrm flipH="false" flipV="false" rot="0">
                <a:off x="0" y="0"/>
                <a:ext cx="581272" cy="579117"/>
              </a:xfrm>
              <a:custGeom>
                <a:avLst/>
                <a:gdLst/>
                <a:ahLst/>
                <a:cxnLst/>
                <a:rect r="r" b="b" t="t" l="l"/>
                <a:pathLst>
                  <a:path h="579117" w="581272">
                    <a:moveTo>
                      <a:pt x="130584" y="0"/>
                    </a:moveTo>
                    <a:lnTo>
                      <a:pt x="450688" y="0"/>
                    </a:lnTo>
                    <a:cubicBezTo>
                      <a:pt x="522807" y="0"/>
                      <a:pt x="581272" y="58464"/>
                      <a:pt x="581272" y="130584"/>
                    </a:cubicBezTo>
                    <a:lnTo>
                      <a:pt x="581272" y="448533"/>
                    </a:lnTo>
                    <a:cubicBezTo>
                      <a:pt x="581272" y="520653"/>
                      <a:pt x="522807" y="579117"/>
                      <a:pt x="450688" y="579117"/>
                    </a:cubicBezTo>
                    <a:lnTo>
                      <a:pt x="130584" y="579117"/>
                    </a:lnTo>
                    <a:cubicBezTo>
                      <a:pt x="58464" y="579117"/>
                      <a:pt x="0" y="520653"/>
                      <a:pt x="0" y="448533"/>
                    </a:cubicBezTo>
                    <a:lnTo>
                      <a:pt x="0" y="130584"/>
                    </a:lnTo>
                    <a:cubicBezTo>
                      <a:pt x="0" y="58464"/>
                      <a:pt x="58464" y="0"/>
                      <a:pt x="130584" y="0"/>
                    </a:cubicBezTo>
                    <a:close/>
                  </a:path>
                </a:pathLst>
              </a:custGeom>
              <a:solidFill>
                <a:srgbClr val="F7B9A1"/>
              </a:solidFill>
            </p:spPr>
          </p:sp>
          <p:sp>
            <p:nvSpPr>
              <p:cNvPr name="TextBox 16" id="16"/>
              <p:cNvSpPr txBox="true"/>
              <p:nvPr/>
            </p:nvSpPr>
            <p:spPr>
              <a:xfrm>
                <a:off x="0" y="-9525"/>
                <a:ext cx="581272" cy="588642"/>
              </a:xfrm>
              <a:prstGeom prst="rect">
                <a:avLst/>
              </a:prstGeom>
            </p:spPr>
            <p:txBody>
              <a:bodyPr anchor="ctr" rtlCol="false" tIns="18747" lIns="18747" bIns="18747" rIns="18747"/>
              <a:lstStyle/>
              <a:p>
                <a:pPr algn="ctr">
                  <a:lnSpc>
                    <a:spcPts val="723"/>
                  </a:lnSpc>
                </a:pPr>
              </a:p>
            </p:txBody>
          </p:sp>
        </p:grpSp>
        <p:grpSp>
          <p:nvGrpSpPr>
            <p:cNvPr name="Group 17" id="17"/>
            <p:cNvGrpSpPr/>
            <p:nvPr/>
          </p:nvGrpSpPr>
          <p:grpSpPr>
            <a:xfrm rot="0">
              <a:off x="4509746" y="3506613"/>
              <a:ext cx="1952801" cy="1945561"/>
              <a:chOff x="0" y="0"/>
              <a:chExt cx="581272" cy="579117"/>
            </a:xfrm>
          </p:grpSpPr>
          <p:sp>
            <p:nvSpPr>
              <p:cNvPr name="Freeform 18" id="18"/>
              <p:cNvSpPr/>
              <p:nvPr/>
            </p:nvSpPr>
            <p:spPr>
              <a:xfrm flipH="false" flipV="false" rot="0">
                <a:off x="0" y="0"/>
                <a:ext cx="581272" cy="579117"/>
              </a:xfrm>
              <a:custGeom>
                <a:avLst/>
                <a:gdLst/>
                <a:ahLst/>
                <a:cxnLst/>
                <a:rect r="r" b="b" t="t" l="l"/>
                <a:pathLst>
                  <a:path h="579117" w="581272">
                    <a:moveTo>
                      <a:pt x="130584" y="0"/>
                    </a:moveTo>
                    <a:lnTo>
                      <a:pt x="450688" y="0"/>
                    </a:lnTo>
                    <a:cubicBezTo>
                      <a:pt x="522807" y="0"/>
                      <a:pt x="581272" y="58464"/>
                      <a:pt x="581272" y="130584"/>
                    </a:cubicBezTo>
                    <a:lnTo>
                      <a:pt x="581272" y="448533"/>
                    </a:lnTo>
                    <a:cubicBezTo>
                      <a:pt x="581272" y="520653"/>
                      <a:pt x="522807" y="579117"/>
                      <a:pt x="450688" y="579117"/>
                    </a:cubicBezTo>
                    <a:lnTo>
                      <a:pt x="130584" y="579117"/>
                    </a:lnTo>
                    <a:cubicBezTo>
                      <a:pt x="58464" y="579117"/>
                      <a:pt x="0" y="520653"/>
                      <a:pt x="0" y="448533"/>
                    </a:cubicBezTo>
                    <a:lnTo>
                      <a:pt x="0" y="130584"/>
                    </a:lnTo>
                    <a:cubicBezTo>
                      <a:pt x="0" y="58464"/>
                      <a:pt x="58464" y="0"/>
                      <a:pt x="130584" y="0"/>
                    </a:cubicBezTo>
                    <a:close/>
                  </a:path>
                </a:pathLst>
              </a:custGeom>
              <a:solidFill>
                <a:srgbClr val="F7CC75"/>
              </a:solidFill>
            </p:spPr>
          </p:sp>
          <p:sp>
            <p:nvSpPr>
              <p:cNvPr name="TextBox 19" id="19"/>
              <p:cNvSpPr txBox="true"/>
              <p:nvPr/>
            </p:nvSpPr>
            <p:spPr>
              <a:xfrm>
                <a:off x="0" y="-9525"/>
                <a:ext cx="581272" cy="588642"/>
              </a:xfrm>
              <a:prstGeom prst="rect">
                <a:avLst/>
              </a:prstGeom>
            </p:spPr>
            <p:txBody>
              <a:bodyPr anchor="ctr" rtlCol="false" tIns="18747" lIns="18747" bIns="18747" rIns="18747"/>
              <a:lstStyle/>
              <a:p>
                <a:pPr algn="ctr">
                  <a:lnSpc>
                    <a:spcPts val="723"/>
                  </a:lnSpc>
                </a:pPr>
              </a:p>
            </p:txBody>
          </p:sp>
        </p:grpSp>
        <p:grpSp>
          <p:nvGrpSpPr>
            <p:cNvPr name="Group 20" id="20"/>
            <p:cNvGrpSpPr/>
            <p:nvPr/>
          </p:nvGrpSpPr>
          <p:grpSpPr>
            <a:xfrm rot="0">
              <a:off x="6634565" y="3506613"/>
              <a:ext cx="1952801" cy="1945561"/>
              <a:chOff x="0" y="0"/>
              <a:chExt cx="581272" cy="579117"/>
            </a:xfrm>
          </p:grpSpPr>
          <p:sp>
            <p:nvSpPr>
              <p:cNvPr name="Freeform 21" id="21"/>
              <p:cNvSpPr/>
              <p:nvPr/>
            </p:nvSpPr>
            <p:spPr>
              <a:xfrm flipH="false" flipV="false" rot="0">
                <a:off x="0" y="0"/>
                <a:ext cx="581272" cy="579117"/>
              </a:xfrm>
              <a:custGeom>
                <a:avLst/>
                <a:gdLst/>
                <a:ahLst/>
                <a:cxnLst/>
                <a:rect r="r" b="b" t="t" l="l"/>
                <a:pathLst>
                  <a:path h="579117" w="581272">
                    <a:moveTo>
                      <a:pt x="130584" y="0"/>
                    </a:moveTo>
                    <a:lnTo>
                      <a:pt x="450688" y="0"/>
                    </a:lnTo>
                    <a:cubicBezTo>
                      <a:pt x="522807" y="0"/>
                      <a:pt x="581272" y="58464"/>
                      <a:pt x="581272" y="130584"/>
                    </a:cubicBezTo>
                    <a:lnTo>
                      <a:pt x="581272" y="448533"/>
                    </a:lnTo>
                    <a:cubicBezTo>
                      <a:pt x="581272" y="520653"/>
                      <a:pt x="522807" y="579117"/>
                      <a:pt x="450688" y="579117"/>
                    </a:cubicBezTo>
                    <a:lnTo>
                      <a:pt x="130584" y="579117"/>
                    </a:lnTo>
                    <a:cubicBezTo>
                      <a:pt x="58464" y="579117"/>
                      <a:pt x="0" y="520653"/>
                      <a:pt x="0" y="448533"/>
                    </a:cubicBezTo>
                    <a:lnTo>
                      <a:pt x="0" y="130584"/>
                    </a:lnTo>
                    <a:cubicBezTo>
                      <a:pt x="0" y="58464"/>
                      <a:pt x="58464" y="0"/>
                      <a:pt x="130584" y="0"/>
                    </a:cubicBezTo>
                    <a:close/>
                  </a:path>
                </a:pathLst>
              </a:custGeom>
              <a:solidFill>
                <a:srgbClr val="F7B9A1"/>
              </a:solidFill>
            </p:spPr>
          </p:sp>
          <p:sp>
            <p:nvSpPr>
              <p:cNvPr name="TextBox 22" id="22"/>
              <p:cNvSpPr txBox="true"/>
              <p:nvPr/>
            </p:nvSpPr>
            <p:spPr>
              <a:xfrm>
                <a:off x="0" y="-9525"/>
                <a:ext cx="581272" cy="588642"/>
              </a:xfrm>
              <a:prstGeom prst="rect">
                <a:avLst/>
              </a:prstGeom>
            </p:spPr>
            <p:txBody>
              <a:bodyPr anchor="ctr" rtlCol="false" tIns="18747" lIns="18747" bIns="18747" rIns="18747"/>
              <a:lstStyle/>
              <a:p>
                <a:pPr algn="ctr">
                  <a:lnSpc>
                    <a:spcPts val="723"/>
                  </a:lnSpc>
                </a:pPr>
              </a:p>
            </p:txBody>
          </p:sp>
        </p:grpSp>
        <p:grpSp>
          <p:nvGrpSpPr>
            <p:cNvPr name="Group 23" id="23"/>
            <p:cNvGrpSpPr/>
            <p:nvPr/>
          </p:nvGrpSpPr>
          <p:grpSpPr>
            <a:xfrm rot="0">
              <a:off x="259079" y="5675117"/>
              <a:ext cx="1952801" cy="1945561"/>
              <a:chOff x="0" y="0"/>
              <a:chExt cx="581272" cy="579117"/>
            </a:xfrm>
          </p:grpSpPr>
          <p:sp>
            <p:nvSpPr>
              <p:cNvPr name="Freeform 24" id="24"/>
              <p:cNvSpPr/>
              <p:nvPr/>
            </p:nvSpPr>
            <p:spPr>
              <a:xfrm flipH="false" flipV="false" rot="0">
                <a:off x="0" y="0"/>
                <a:ext cx="581272" cy="579117"/>
              </a:xfrm>
              <a:custGeom>
                <a:avLst/>
                <a:gdLst/>
                <a:ahLst/>
                <a:cxnLst/>
                <a:rect r="r" b="b" t="t" l="l"/>
                <a:pathLst>
                  <a:path h="579117" w="581272">
                    <a:moveTo>
                      <a:pt x="130584" y="0"/>
                    </a:moveTo>
                    <a:lnTo>
                      <a:pt x="450688" y="0"/>
                    </a:lnTo>
                    <a:cubicBezTo>
                      <a:pt x="522807" y="0"/>
                      <a:pt x="581272" y="58464"/>
                      <a:pt x="581272" y="130584"/>
                    </a:cubicBezTo>
                    <a:lnTo>
                      <a:pt x="581272" y="448533"/>
                    </a:lnTo>
                    <a:cubicBezTo>
                      <a:pt x="581272" y="520653"/>
                      <a:pt x="522807" y="579117"/>
                      <a:pt x="450688" y="579117"/>
                    </a:cubicBezTo>
                    <a:lnTo>
                      <a:pt x="130584" y="579117"/>
                    </a:lnTo>
                    <a:cubicBezTo>
                      <a:pt x="58464" y="579117"/>
                      <a:pt x="0" y="520653"/>
                      <a:pt x="0" y="448533"/>
                    </a:cubicBezTo>
                    <a:lnTo>
                      <a:pt x="0" y="130584"/>
                    </a:lnTo>
                    <a:cubicBezTo>
                      <a:pt x="0" y="58464"/>
                      <a:pt x="58464" y="0"/>
                      <a:pt x="130584" y="0"/>
                    </a:cubicBezTo>
                    <a:close/>
                  </a:path>
                </a:pathLst>
              </a:custGeom>
              <a:solidFill>
                <a:srgbClr val="BFE2E4"/>
              </a:solidFill>
            </p:spPr>
          </p:sp>
          <p:sp>
            <p:nvSpPr>
              <p:cNvPr name="TextBox 25" id="25"/>
              <p:cNvSpPr txBox="true"/>
              <p:nvPr/>
            </p:nvSpPr>
            <p:spPr>
              <a:xfrm>
                <a:off x="0" y="-9525"/>
                <a:ext cx="581272" cy="588642"/>
              </a:xfrm>
              <a:prstGeom prst="rect">
                <a:avLst/>
              </a:prstGeom>
            </p:spPr>
            <p:txBody>
              <a:bodyPr anchor="ctr" rtlCol="false" tIns="18747" lIns="18747" bIns="18747" rIns="18747"/>
              <a:lstStyle/>
              <a:p>
                <a:pPr algn="ctr">
                  <a:lnSpc>
                    <a:spcPts val="723"/>
                  </a:lnSpc>
                </a:pPr>
              </a:p>
            </p:txBody>
          </p:sp>
        </p:grpSp>
        <p:grpSp>
          <p:nvGrpSpPr>
            <p:cNvPr name="Group 26" id="26"/>
            <p:cNvGrpSpPr/>
            <p:nvPr/>
          </p:nvGrpSpPr>
          <p:grpSpPr>
            <a:xfrm rot="0">
              <a:off x="6634565" y="5675117"/>
              <a:ext cx="1952801" cy="1945561"/>
              <a:chOff x="0" y="0"/>
              <a:chExt cx="581272" cy="579117"/>
            </a:xfrm>
          </p:grpSpPr>
          <p:sp>
            <p:nvSpPr>
              <p:cNvPr name="Freeform 27" id="27"/>
              <p:cNvSpPr/>
              <p:nvPr/>
            </p:nvSpPr>
            <p:spPr>
              <a:xfrm flipH="false" flipV="false" rot="0">
                <a:off x="0" y="0"/>
                <a:ext cx="581272" cy="579117"/>
              </a:xfrm>
              <a:custGeom>
                <a:avLst/>
                <a:gdLst/>
                <a:ahLst/>
                <a:cxnLst/>
                <a:rect r="r" b="b" t="t" l="l"/>
                <a:pathLst>
                  <a:path h="579117" w="581272">
                    <a:moveTo>
                      <a:pt x="130584" y="0"/>
                    </a:moveTo>
                    <a:lnTo>
                      <a:pt x="450688" y="0"/>
                    </a:lnTo>
                    <a:cubicBezTo>
                      <a:pt x="522807" y="0"/>
                      <a:pt x="581272" y="58464"/>
                      <a:pt x="581272" y="130584"/>
                    </a:cubicBezTo>
                    <a:lnTo>
                      <a:pt x="581272" y="448533"/>
                    </a:lnTo>
                    <a:cubicBezTo>
                      <a:pt x="581272" y="520653"/>
                      <a:pt x="522807" y="579117"/>
                      <a:pt x="450688" y="579117"/>
                    </a:cubicBezTo>
                    <a:lnTo>
                      <a:pt x="130584" y="579117"/>
                    </a:lnTo>
                    <a:cubicBezTo>
                      <a:pt x="58464" y="579117"/>
                      <a:pt x="0" y="520653"/>
                      <a:pt x="0" y="448533"/>
                    </a:cubicBezTo>
                    <a:lnTo>
                      <a:pt x="0" y="130584"/>
                    </a:lnTo>
                    <a:cubicBezTo>
                      <a:pt x="0" y="58464"/>
                      <a:pt x="58464" y="0"/>
                      <a:pt x="130584" y="0"/>
                    </a:cubicBezTo>
                    <a:close/>
                  </a:path>
                </a:pathLst>
              </a:custGeom>
              <a:solidFill>
                <a:srgbClr val="BFE2E4"/>
              </a:solidFill>
            </p:spPr>
          </p:sp>
          <p:sp>
            <p:nvSpPr>
              <p:cNvPr name="TextBox 28" id="28"/>
              <p:cNvSpPr txBox="true"/>
              <p:nvPr/>
            </p:nvSpPr>
            <p:spPr>
              <a:xfrm>
                <a:off x="0" y="-9525"/>
                <a:ext cx="581272" cy="588642"/>
              </a:xfrm>
              <a:prstGeom prst="rect">
                <a:avLst/>
              </a:prstGeom>
            </p:spPr>
            <p:txBody>
              <a:bodyPr anchor="ctr" rtlCol="false" tIns="18747" lIns="18747" bIns="18747" rIns="18747"/>
              <a:lstStyle/>
              <a:p>
                <a:pPr algn="ctr">
                  <a:lnSpc>
                    <a:spcPts val="723"/>
                  </a:lnSpc>
                </a:pPr>
              </a:p>
            </p:txBody>
          </p:sp>
        </p:grpSp>
        <p:grpSp>
          <p:nvGrpSpPr>
            <p:cNvPr name="Group 29" id="29"/>
            <p:cNvGrpSpPr/>
            <p:nvPr/>
          </p:nvGrpSpPr>
          <p:grpSpPr>
            <a:xfrm rot="0">
              <a:off x="4509746" y="7838568"/>
              <a:ext cx="1952801" cy="1945561"/>
              <a:chOff x="0" y="0"/>
              <a:chExt cx="581272" cy="579117"/>
            </a:xfrm>
          </p:grpSpPr>
          <p:sp>
            <p:nvSpPr>
              <p:cNvPr name="Freeform 30" id="30"/>
              <p:cNvSpPr/>
              <p:nvPr/>
            </p:nvSpPr>
            <p:spPr>
              <a:xfrm flipH="false" flipV="false" rot="0">
                <a:off x="0" y="0"/>
                <a:ext cx="581272" cy="579117"/>
              </a:xfrm>
              <a:custGeom>
                <a:avLst/>
                <a:gdLst/>
                <a:ahLst/>
                <a:cxnLst/>
                <a:rect r="r" b="b" t="t" l="l"/>
                <a:pathLst>
                  <a:path h="579117" w="581272">
                    <a:moveTo>
                      <a:pt x="130584" y="0"/>
                    </a:moveTo>
                    <a:lnTo>
                      <a:pt x="450688" y="0"/>
                    </a:lnTo>
                    <a:cubicBezTo>
                      <a:pt x="522807" y="0"/>
                      <a:pt x="581272" y="58464"/>
                      <a:pt x="581272" y="130584"/>
                    </a:cubicBezTo>
                    <a:lnTo>
                      <a:pt x="581272" y="448533"/>
                    </a:lnTo>
                    <a:cubicBezTo>
                      <a:pt x="581272" y="520653"/>
                      <a:pt x="522807" y="579117"/>
                      <a:pt x="450688" y="579117"/>
                    </a:cubicBezTo>
                    <a:lnTo>
                      <a:pt x="130584" y="579117"/>
                    </a:lnTo>
                    <a:cubicBezTo>
                      <a:pt x="58464" y="579117"/>
                      <a:pt x="0" y="520653"/>
                      <a:pt x="0" y="448533"/>
                    </a:cubicBezTo>
                    <a:lnTo>
                      <a:pt x="0" y="130584"/>
                    </a:lnTo>
                    <a:cubicBezTo>
                      <a:pt x="0" y="58464"/>
                      <a:pt x="58464" y="0"/>
                      <a:pt x="130584" y="0"/>
                    </a:cubicBezTo>
                    <a:close/>
                  </a:path>
                </a:pathLst>
              </a:custGeom>
              <a:solidFill>
                <a:srgbClr val="BFE2E4"/>
              </a:solidFill>
            </p:spPr>
          </p:sp>
          <p:sp>
            <p:nvSpPr>
              <p:cNvPr name="TextBox 31" id="31"/>
              <p:cNvSpPr txBox="true"/>
              <p:nvPr/>
            </p:nvSpPr>
            <p:spPr>
              <a:xfrm>
                <a:off x="0" y="-9525"/>
                <a:ext cx="581272" cy="588642"/>
              </a:xfrm>
              <a:prstGeom prst="rect">
                <a:avLst/>
              </a:prstGeom>
            </p:spPr>
            <p:txBody>
              <a:bodyPr anchor="ctr" rtlCol="false" tIns="18747" lIns="18747" bIns="18747" rIns="18747"/>
              <a:lstStyle/>
              <a:p>
                <a:pPr algn="ctr">
                  <a:lnSpc>
                    <a:spcPts val="723"/>
                  </a:lnSpc>
                </a:pPr>
              </a:p>
            </p:txBody>
          </p:sp>
        </p:grpSp>
        <p:grpSp>
          <p:nvGrpSpPr>
            <p:cNvPr name="Group 32" id="32"/>
            <p:cNvGrpSpPr/>
            <p:nvPr/>
          </p:nvGrpSpPr>
          <p:grpSpPr>
            <a:xfrm rot="0">
              <a:off x="6634565" y="7838568"/>
              <a:ext cx="1952801" cy="1945561"/>
              <a:chOff x="0" y="0"/>
              <a:chExt cx="581272" cy="579117"/>
            </a:xfrm>
          </p:grpSpPr>
          <p:sp>
            <p:nvSpPr>
              <p:cNvPr name="Freeform 33" id="33"/>
              <p:cNvSpPr/>
              <p:nvPr/>
            </p:nvSpPr>
            <p:spPr>
              <a:xfrm flipH="false" flipV="false" rot="0">
                <a:off x="0" y="0"/>
                <a:ext cx="581272" cy="579117"/>
              </a:xfrm>
              <a:custGeom>
                <a:avLst/>
                <a:gdLst/>
                <a:ahLst/>
                <a:cxnLst/>
                <a:rect r="r" b="b" t="t" l="l"/>
                <a:pathLst>
                  <a:path h="579117" w="581272">
                    <a:moveTo>
                      <a:pt x="130584" y="0"/>
                    </a:moveTo>
                    <a:lnTo>
                      <a:pt x="450688" y="0"/>
                    </a:lnTo>
                    <a:cubicBezTo>
                      <a:pt x="522807" y="0"/>
                      <a:pt x="581272" y="58464"/>
                      <a:pt x="581272" y="130584"/>
                    </a:cubicBezTo>
                    <a:lnTo>
                      <a:pt x="581272" y="448533"/>
                    </a:lnTo>
                    <a:cubicBezTo>
                      <a:pt x="581272" y="520653"/>
                      <a:pt x="522807" y="579117"/>
                      <a:pt x="450688" y="579117"/>
                    </a:cubicBezTo>
                    <a:lnTo>
                      <a:pt x="130584" y="579117"/>
                    </a:lnTo>
                    <a:cubicBezTo>
                      <a:pt x="58464" y="579117"/>
                      <a:pt x="0" y="520653"/>
                      <a:pt x="0" y="448533"/>
                    </a:cubicBezTo>
                    <a:lnTo>
                      <a:pt x="0" y="130584"/>
                    </a:lnTo>
                    <a:cubicBezTo>
                      <a:pt x="0" y="58464"/>
                      <a:pt x="58464" y="0"/>
                      <a:pt x="130584" y="0"/>
                    </a:cubicBezTo>
                    <a:close/>
                  </a:path>
                </a:pathLst>
              </a:custGeom>
              <a:solidFill>
                <a:srgbClr val="F7CC75"/>
              </a:solidFill>
            </p:spPr>
          </p:sp>
          <p:sp>
            <p:nvSpPr>
              <p:cNvPr name="TextBox 34" id="34"/>
              <p:cNvSpPr txBox="true"/>
              <p:nvPr/>
            </p:nvSpPr>
            <p:spPr>
              <a:xfrm>
                <a:off x="0" y="-9525"/>
                <a:ext cx="581272" cy="588642"/>
              </a:xfrm>
              <a:prstGeom prst="rect">
                <a:avLst/>
              </a:prstGeom>
            </p:spPr>
            <p:txBody>
              <a:bodyPr anchor="ctr" rtlCol="false" tIns="18747" lIns="18747" bIns="18747" rIns="18747"/>
              <a:lstStyle/>
              <a:p>
                <a:pPr algn="ctr">
                  <a:lnSpc>
                    <a:spcPts val="723"/>
                  </a:lnSpc>
                </a:pPr>
              </a:p>
            </p:txBody>
          </p:sp>
        </p:grpSp>
        <p:grpSp>
          <p:nvGrpSpPr>
            <p:cNvPr name="Group 35" id="35"/>
            <p:cNvGrpSpPr/>
            <p:nvPr/>
          </p:nvGrpSpPr>
          <p:grpSpPr>
            <a:xfrm rot="0">
              <a:off x="2473763" y="4284439"/>
              <a:ext cx="1775128" cy="973373"/>
              <a:chOff x="0" y="0"/>
              <a:chExt cx="528386" cy="289735"/>
            </a:xfrm>
          </p:grpSpPr>
          <p:sp>
            <p:nvSpPr>
              <p:cNvPr name="Freeform 36" id="36"/>
              <p:cNvSpPr/>
              <p:nvPr/>
            </p:nvSpPr>
            <p:spPr>
              <a:xfrm flipH="false" flipV="false" rot="0">
                <a:off x="0" y="0"/>
                <a:ext cx="528386" cy="289735"/>
              </a:xfrm>
              <a:custGeom>
                <a:avLst/>
                <a:gdLst/>
                <a:ahLst/>
                <a:cxnLst/>
                <a:rect r="r" b="b" t="t" l="l"/>
                <a:pathLst>
                  <a:path h="289735" w="528386">
                    <a:moveTo>
                      <a:pt x="143654" y="0"/>
                    </a:moveTo>
                    <a:lnTo>
                      <a:pt x="384732" y="0"/>
                    </a:lnTo>
                    <a:cubicBezTo>
                      <a:pt x="464070" y="0"/>
                      <a:pt x="528386" y="64316"/>
                      <a:pt x="528386" y="143654"/>
                    </a:cubicBezTo>
                    <a:lnTo>
                      <a:pt x="528386" y="146081"/>
                    </a:lnTo>
                    <a:cubicBezTo>
                      <a:pt x="528386" y="225419"/>
                      <a:pt x="464070" y="289735"/>
                      <a:pt x="384732" y="289735"/>
                    </a:cubicBezTo>
                    <a:lnTo>
                      <a:pt x="143654" y="289735"/>
                    </a:lnTo>
                    <a:cubicBezTo>
                      <a:pt x="64316" y="289735"/>
                      <a:pt x="0" y="225419"/>
                      <a:pt x="0" y="146081"/>
                    </a:cubicBezTo>
                    <a:lnTo>
                      <a:pt x="0" y="143654"/>
                    </a:lnTo>
                    <a:cubicBezTo>
                      <a:pt x="0" y="64316"/>
                      <a:pt x="64316" y="0"/>
                      <a:pt x="143654" y="0"/>
                    </a:cubicBezTo>
                    <a:close/>
                  </a:path>
                </a:pathLst>
              </a:custGeom>
              <a:solidFill>
                <a:srgbClr val="FFFFFF"/>
              </a:solidFill>
            </p:spPr>
          </p:sp>
          <p:sp>
            <p:nvSpPr>
              <p:cNvPr name="TextBox 37" id="37"/>
              <p:cNvSpPr txBox="true"/>
              <p:nvPr/>
            </p:nvSpPr>
            <p:spPr>
              <a:xfrm>
                <a:off x="0" y="-9525"/>
                <a:ext cx="528386" cy="299260"/>
              </a:xfrm>
              <a:prstGeom prst="rect">
                <a:avLst/>
              </a:prstGeom>
            </p:spPr>
            <p:txBody>
              <a:bodyPr anchor="ctr" rtlCol="false" tIns="18747" lIns="18747" bIns="18747" rIns="18747"/>
              <a:lstStyle/>
              <a:p>
                <a:pPr algn="ctr">
                  <a:lnSpc>
                    <a:spcPts val="723"/>
                  </a:lnSpc>
                </a:pPr>
              </a:p>
            </p:txBody>
          </p:sp>
        </p:grpSp>
        <p:grpSp>
          <p:nvGrpSpPr>
            <p:cNvPr name="Group 38" id="38"/>
            <p:cNvGrpSpPr/>
            <p:nvPr/>
          </p:nvGrpSpPr>
          <p:grpSpPr>
            <a:xfrm rot="0">
              <a:off x="347915" y="4316315"/>
              <a:ext cx="1775128" cy="941498"/>
              <a:chOff x="0" y="0"/>
              <a:chExt cx="528386" cy="280247"/>
            </a:xfrm>
          </p:grpSpPr>
          <p:sp>
            <p:nvSpPr>
              <p:cNvPr name="Freeform 39" id="39"/>
              <p:cNvSpPr/>
              <p:nvPr/>
            </p:nvSpPr>
            <p:spPr>
              <a:xfrm flipH="false" flipV="false" rot="0">
                <a:off x="0" y="0"/>
                <a:ext cx="528386" cy="280247"/>
              </a:xfrm>
              <a:custGeom>
                <a:avLst/>
                <a:gdLst/>
                <a:ahLst/>
                <a:cxnLst/>
                <a:rect r="r" b="b" t="t" l="l"/>
                <a:pathLst>
                  <a:path h="280247" w="528386">
                    <a:moveTo>
                      <a:pt x="140123" y="0"/>
                    </a:moveTo>
                    <a:lnTo>
                      <a:pt x="388262" y="0"/>
                    </a:lnTo>
                    <a:cubicBezTo>
                      <a:pt x="425425" y="0"/>
                      <a:pt x="461066" y="14763"/>
                      <a:pt x="487344" y="41041"/>
                    </a:cubicBezTo>
                    <a:cubicBezTo>
                      <a:pt x="513623" y="67319"/>
                      <a:pt x="528386" y="102960"/>
                      <a:pt x="528386" y="140123"/>
                    </a:cubicBezTo>
                    <a:lnTo>
                      <a:pt x="528386" y="140123"/>
                    </a:lnTo>
                    <a:cubicBezTo>
                      <a:pt x="528386" y="177286"/>
                      <a:pt x="513623" y="212927"/>
                      <a:pt x="487344" y="239206"/>
                    </a:cubicBezTo>
                    <a:cubicBezTo>
                      <a:pt x="461066" y="265484"/>
                      <a:pt x="425425" y="280247"/>
                      <a:pt x="388262" y="280247"/>
                    </a:cubicBezTo>
                    <a:lnTo>
                      <a:pt x="140123" y="280247"/>
                    </a:lnTo>
                    <a:cubicBezTo>
                      <a:pt x="102960" y="280247"/>
                      <a:pt x="67319" y="265484"/>
                      <a:pt x="41041" y="239206"/>
                    </a:cubicBezTo>
                    <a:cubicBezTo>
                      <a:pt x="14763" y="212927"/>
                      <a:pt x="0" y="177286"/>
                      <a:pt x="0" y="140123"/>
                    </a:cubicBezTo>
                    <a:lnTo>
                      <a:pt x="0" y="140123"/>
                    </a:lnTo>
                    <a:cubicBezTo>
                      <a:pt x="0" y="102960"/>
                      <a:pt x="14763" y="67319"/>
                      <a:pt x="41041" y="41041"/>
                    </a:cubicBezTo>
                    <a:cubicBezTo>
                      <a:pt x="67319" y="14763"/>
                      <a:pt x="102960" y="0"/>
                      <a:pt x="140123" y="0"/>
                    </a:cubicBezTo>
                    <a:close/>
                  </a:path>
                </a:pathLst>
              </a:custGeom>
              <a:solidFill>
                <a:srgbClr val="FFFFFF"/>
              </a:solidFill>
            </p:spPr>
          </p:sp>
          <p:sp>
            <p:nvSpPr>
              <p:cNvPr name="TextBox 40" id="40"/>
              <p:cNvSpPr txBox="true"/>
              <p:nvPr/>
            </p:nvSpPr>
            <p:spPr>
              <a:xfrm>
                <a:off x="0" y="-9525"/>
                <a:ext cx="528386" cy="289772"/>
              </a:xfrm>
              <a:prstGeom prst="rect">
                <a:avLst/>
              </a:prstGeom>
            </p:spPr>
            <p:txBody>
              <a:bodyPr anchor="ctr" rtlCol="false" tIns="18747" lIns="18747" bIns="18747" rIns="18747"/>
              <a:lstStyle/>
              <a:p>
                <a:pPr algn="ctr">
                  <a:lnSpc>
                    <a:spcPts val="723"/>
                  </a:lnSpc>
                </a:pPr>
              </a:p>
            </p:txBody>
          </p:sp>
        </p:grpSp>
        <p:grpSp>
          <p:nvGrpSpPr>
            <p:cNvPr name="Group 41" id="41"/>
            <p:cNvGrpSpPr/>
            <p:nvPr/>
          </p:nvGrpSpPr>
          <p:grpSpPr>
            <a:xfrm rot="0">
              <a:off x="4598582" y="4258975"/>
              <a:ext cx="1775128" cy="998838"/>
              <a:chOff x="0" y="0"/>
              <a:chExt cx="528386" cy="297315"/>
            </a:xfrm>
          </p:grpSpPr>
          <p:sp>
            <p:nvSpPr>
              <p:cNvPr name="Freeform 42" id="42"/>
              <p:cNvSpPr/>
              <p:nvPr/>
            </p:nvSpPr>
            <p:spPr>
              <a:xfrm flipH="false" flipV="false" rot="0">
                <a:off x="0" y="0"/>
                <a:ext cx="528386" cy="297315"/>
              </a:xfrm>
              <a:custGeom>
                <a:avLst/>
                <a:gdLst/>
                <a:ahLst/>
                <a:cxnLst/>
                <a:rect r="r" b="b" t="t" l="l"/>
                <a:pathLst>
                  <a:path h="297315" w="528386">
                    <a:moveTo>
                      <a:pt x="143654" y="0"/>
                    </a:moveTo>
                    <a:lnTo>
                      <a:pt x="384732" y="0"/>
                    </a:lnTo>
                    <a:cubicBezTo>
                      <a:pt x="464070" y="0"/>
                      <a:pt x="528386" y="64316"/>
                      <a:pt x="528386" y="143654"/>
                    </a:cubicBezTo>
                    <a:lnTo>
                      <a:pt x="528386" y="153661"/>
                    </a:lnTo>
                    <a:cubicBezTo>
                      <a:pt x="528386" y="191760"/>
                      <a:pt x="513251" y="228299"/>
                      <a:pt x="486310" y="255239"/>
                    </a:cubicBezTo>
                    <a:cubicBezTo>
                      <a:pt x="459370" y="282180"/>
                      <a:pt x="422831" y="297315"/>
                      <a:pt x="384732" y="297315"/>
                    </a:cubicBezTo>
                    <a:lnTo>
                      <a:pt x="143654" y="297315"/>
                    </a:lnTo>
                    <a:cubicBezTo>
                      <a:pt x="64316" y="297315"/>
                      <a:pt x="0" y="232999"/>
                      <a:pt x="0" y="153661"/>
                    </a:cubicBezTo>
                    <a:lnTo>
                      <a:pt x="0" y="143654"/>
                    </a:lnTo>
                    <a:cubicBezTo>
                      <a:pt x="0" y="64316"/>
                      <a:pt x="64316" y="0"/>
                      <a:pt x="143654" y="0"/>
                    </a:cubicBezTo>
                    <a:close/>
                  </a:path>
                </a:pathLst>
              </a:custGeom>
              <a:solidFill>
                <a:srgbClr val="FFFFFF"/>
              </a:solidFill>
            </p:spPr>
          </p:sp>
          <p:sp>
            <p:nvSpPr>
              <p:cNvPr name="TextBox 43" id="43"/>
              <p:cNvSpPr txBox="true"/>
              <p:nvPr/>
            </p:nvSpPr>
            <p:spPr>
              <a:xfrm>
                <a:off x="0" y="-9525"/>
                <a:ext cx="528386" cy="306840"/>
              </a:xfrm>
              <a:prstGeom prst="rect">
                <a:avLst/>
              </a:prstGeom>
            </p:spPr>
            <p:txBody>
              <a:bodyPr anchor="ctr" rtlCol="false" tIns="18747" lIns="18747" bIns="18747" rIns="18747"/>
              <a:lstStyle/>
              <a:p>
                <a:pPr algn="ctr">
                  <a:lnSpc>
                    <a:spcPts val="723"/>
                  </a:lnSpc>
                </a:pPr>
              </a:p>
            </p:txBody>
          </p:sp>
        </p:grpSp>
        <p:grpSp>
          <p:nvGrpSpPr>
            <p:cNvPr name="Group 44" id="44"/>
            <p:cNvGrpSpPr/>
            <p:nvPr/>
          </p:nvGrpSpPr>
          <p:grpSpPr>
            <a:xfrm rot="0">
              <a:off x="6723402" y="4258975"/>
              <a:ext cx="1775128" cy="998838"/>
              <a:chOff x="0" y="0"/>
              <a:chExt cx="528386" cy="297315"/>
            </a:xfrm>
          </p:grpSpPr>
          <p:sp>
            <p:nvSpPr>
              <p:cNvPr name="Freeform 45" id="45"/>
              <p:cNvSpPr/>
              <p:nvPr/>
            </p:nvSpPr>
            <p:spPr>
              <a:xfrm flipH="false" flipV="false" rot="0">
                <a:off x="0" y="0"/>
                <a:ext cx="528386" cy="297315"/>
              </a:xfrm>
              <a:custGeom>
                <a:avLst/>
                <a:gdLst/>
                <a:ahLst/>
                <a:cxnLst/>
                <a:rect r="r" b="b" t="t" l="l"/>
                <a:pathLst>
                  <a:path h="297315" w="528386">
                    <a:moveTo>
                      <a:pt x="143654" y="0"/>
                    </a:moveTo>
                    <a:lnTo>
                      <a:pt x="384732" y="0"/>
                    </a:lnTo>
                    <a:cubicBezTo>
                      <a:pt x="464070" y="0"/>
                      <a:pt x="528386" y="64316"/>
                      <a:pt x="528386" y="143654"/>
                    </a:cubicBezTo>
                    <a:lnTo>
                      <a:pt x="528386" y="153661"/>
                    </a:lnTo>
                    <a:cubicBezTo>
                      <a:pt x="528386" y="191760"/>
                      <a:pt x="513251" y="228299"/>
                      <a:pt x="486310" y="255239"/>
                    </a:cubicBezTo>
                    <a:cubicBezTo>
                      <a:pt x="459370" y="282180"/>
                      <a:pt x="422831" y="297315"/>
                      <a:pt x="384732" y="297315"/>
                    </a:cubicBezTo>
                    <a:lnTo>
                      <a:pt x="143654" y="297315"/>
                    </a:lnTo>
                    <a:cubicBezTo>
                      <a:pt x="64316" y="297315"/>
                      <a:pt x="0" y="232999"/>
                      <a:pt x="0" y="153661"/>
                    </a:cubicBezTo>
                    <a:lnTo>
                      <a:pt x="0" y="143654"/>
                    </a:lnTo>
                    <a:cubicBezTo>
                      <a:pt x="0" y="64316"/>
                      <a:pt x="64316" y="0"/>
                      <a:pt x="143654" y="0"/>
                    </a:cubicBezTo>
                    <a:close/>
                  </a:path>
                </a:pathLst>
              </a:custGeom>
              <a:solidFill>
                <a:srgbClr val="FFFFFF"/>
              </a:solidFill>
            </p:spPr>
          </p:sp>
          <p:sp>
            <p:nvSpPr>
              <p:cNvPr name="TextBox 46" id="46"/>
              <p:cNvSpPr txBox="true"/>
              <p:nvPr/>
            </p:nvSpPr>
            <p:spPr>
              <a:xfrm>
                <a:off x="0" y="-9525"/>
                <a:ext cx="528386" cy="306840"/>
              </a:xfrm>
              <a:prstGeom prst="rect">
                <a:avLst/>
              </a:prstGeom>
            </p:spPr>
            <p:txBody>
              <a:bodyPr anchor="ctr" rtlCol="false" tIns="18747" lIns="18747" bIns="18747" rIns="18747"/>
              <a:lstStyle/>
              <a:p>
                <a:pPr algn="ctr">
                  <a:lnSpc>
                    <a:spcPts val="723"/>
                  </a:lnSpc>
                </a:pPr>
              </a:p>
            </p:txBody>
          </p:sp>
        </p:grpSp>
        <p:grpSp>
          <p:nvGrpSpPr>
            <p:cNvPr name="Group 47" id="47"/>
            <p:cNvGrpSpPr/>
            <p:nvPr/>
          </p:nvGrpSpPr>
          <p:grpSpPr>
            <a:xfrm rot="0">
              <a:off x="347915" y="6486703"/>
              <a:ext cx="1775128" cy="951313"/>
              <a:chOff x="0" y="0"/>
              <a:chExt cx="528386" cy="283168"/>
            </a:xfrm>
          </p:grpSpPr>
          <p:sp>
            <p:nvSpPr>
              <p:cNvPr name="Freeform 48" id="48"/>
              <p:cNvSpPr/>
              <p:nvPr/>
            </p:nvSpPr>
            <p:spPr>
              <a:xfrm flipH="false" flipV="false" rot="0">
                <a:off x="0" y="0"/>
                <a:ext cx="528386" cy="283168"/>
              </a:xfrm>
              <a:custGeom>
                <a:avLst/>
                <a:gdLst/>
                <a:ahLst/>
                <a:cxnLst/>
                <a:rect r="r" b="b" t="t" l="l"/>
                <a:pathLst>
                  <a:path h="283168" w="528386">
                    <a:moveTo>
                      <a:pt x="141584" y="0"/>
                    </a:moveTo>
                    <a:lnTo>
                      <a:pt x="386802" y="0"/>
                    </a:lnTo>
                    <a:cubicBezTo>
                      <a:pt x="464996" y="0"/>
                      <a:pt x="528386" y="63389"/>
                      <a:pt x="528386" y="141584"/>
                    </a:cubicBezTo>
                    <a:lnTo>
                      <a:pt x="528386" y="141584"/>
                    </a:lnTo>
                    <a:cubicBezTo>
                      <a:pt x="528386" y="179135"/>
                      <a:pt x="513469" y="215147"/>
                      <a:pt x="486917" y="241699"/>
                    </a:cubicBezTo>
                    <a:cubicBezTo>
                      <a:pt x="460364" y="268251"/>
                      <a:pt x="424352" y="283168"/>
                      <a:pt x="386802" y="283168"/>
                    </a:cubicBezTo>
                    <a:lnTo>
                      <a:pt x="141584" y="283168"/>
                    </a:lnTo>
                    <a:cubicBezTo>
                      <a:pt x="63389" y="283168"/>
                      <a:pt x="0" y="219779"/>
                      <a:pt x="0" y="141584"/>
                    </a:cubicBezTo>
                    <a:lnTo>
                      <a:pt x="0" y="141584"/>
                    </a:lnTo>
                    <a:cubicBezTo>
                      <a:pt x="0" y="63389"/>
                      <a:pt x="63389" y="0"/>
                      <a:pt x="141584" y="0"/>
                    </a:cubicBezTo>
                    <a:close/>
                  </a:path>
                </a:pathLst>
              </a:custGeom>
              <a:solidFill>
                <a:srgbClr val="FFFFFF"/>
              </a:solidFill>
            </p:spPr>
          </p:sp>
          <p:sp>
            <p:nvSpPr>
              <p:cNvPr name="TextBox 49" id="49"/>
              <p:cNvSpPr txBox="true"/>
              <p:nvPr/>
            </p:nvSpPr>
            <p:spPr>
              <a:xfrm>
                <a:off x="0" y="-9525"/>
                <a:ext cx="528386" cy="292693"/>
              </a:xfrm>
              <a:prstGeom prst="rect">
                <a:avLst/>
              </a:prstGeom>
            </p:spPr>
            <p:txBody>
              <a:bodyPr anchor="ctr" rtlCol="false" tIns="18747" lIns="18747" bIns="18747" rIns="18747"/>
              <a:lstStyle/>
              <a:p>
                <a:pPr algn="ctr">
                  <a:lnSpc>
                    <a:spcPts val="723"/>
                  </a:lnSpc>
                </a:pPr>
              </a:p>
            </p:txBody>
          </p:sp>
        </p:grpSp>
        <p:grpSp>
          <p:nvGrpSpPr>
            <p:cNvPr name="Group 50" id="50"/>
            <p:cNvGrpSpPr/>
            <p:nvPr/>
          </p:nvGrpSpPr>
          <p:grpSpPr>
            <a:xfrm rot="0">
              <a:off x="6723402" y="6486703"/>
              <a:ext cx="1775128" cy="951313"/>
              <a:chOff x="0" y="0"/>
              <a:chExt cx="528386" cy="283168"/>
            </a:xfrm>
          </p:grpSpPr>
          <p:sp>
            <p:nvSpPr>
              <p:cNvPr name="Freeform 51" id="51"/>
              <p:cNvSpPr/>
              <p:nvPr/>
            </p:nvSpPr>
            <p:spPr>
              <a:xfrm flipH="false" flipV="false" rot="0">
                <a:off x="0" y="0"/>
                <a:ext cx="528386" cy="283168"/>
              </a:xfrm>
              <a:custGeom>
                <a:avLst/>
                <a:gdLst/>
                <a:ahLst/>
                <a:cxnLst/>
                <a:rect r="r" b="b" t="t" l="l"/>
                <a:pathLst>
                  <a:path h="283168" w="528386">
                    <a:moveTo>
                      <a:pt x="141584" y="0"/>
                    </a:moveTo>
                    <a:lnTo>
                      <a:pt x="386802" y="0"/>
                    </a:lnTo>
                    <a:cubicBezTo>
                      <a:pt x="464996" y="0"/>
                      <a:pt x="528386" y="63389"/>
                      <a:pt x="528386" y="141584"/>
                    </a:cubicBezTo>
                    <a:lnTo>
                      <a:pt x="528386" y="141584"/>
                    </a:lnTo>
                    <a:cubicBezTo>
                      <a:pt x="528386" y="179135"/>
                      <a:pt x="513469" y="215147"/>
                      <a:pt x="486917" y="241699"/>
                    </a:cubicBezTo>
                    <a:cubicBezTo>
                      <a:pt x="460364" y="268251"/>
                      <a:pt x="424352" y="283168"/>
                      <a:pt x="386802" y="283168"/>
                    </a:cubicBezTo>
                    <a:lnTo>
                      <a:pt x="141584" y="283168"/>
                    </a:lnTo>
                    <a:cubicBezTo>
                      <a:pt x="63389" y="283168"/>
                      <a:pt x="0" y="219779"/>
                      <a:pt x="0" y="141584"/>
                    </a:cubicBezTo>
                    <a:lnTo>
                      <a:pt x="0" y="141584"/>
                    </a:lnTo>
                    <a:cubicBezTo>
                      <a:pt x="0" y="63389"/>
                      <a:pt x="63389" y="0"/>
                      <a:pt x="141584" y="0"/>
                    </a:cubicBezTo>
                    <a:close/>
                  </a:path>
                </a:pathLst>
              </a:custGeom>
              <a:solidFill>
                <a:srgbClr val="FFFFFF"/>
              </a:solidFill>
            </p:spPr>
          </p:sp>
          <p:sp>
            <p:nvSpPr>
              <p:cNvPr name="TextBox 52" id="52"/>
              <p:cNvSpPr txBox="true"/>
              <p:nvPr/>
            </p:nvSpPr>
            <p:spPr>
              <a:xfrm>
                <a:off x="0" y="-9525"/>
                <a:ext cx="528386" cy="292693"/>
              </a:xfrm>
              <a:prstGeom prst="rect">
                <a:avLst/>
              </a:prstGeom>
            </p:spPr>
            <p:txBody>
              <a:bodyPr anchor="ctr" rtlCol="false" tIns="18747" lIns="18747" bIns="18747" rIns="18747"/>
              <a:lstStyle/>
              <a:p>
                <a:pPr algn="ctr">
                  <a:lnSpc>
                    <a:spcPts val="723"/>
                  </a:lnSpc>
                </a:pPr>
              </a:p>
            </p:txBody>
          </p:sp>
        </p:grpSp>
        <p:grpSp>
          <p:nvGrpSpPr>
            <p:cNvPr name="Group 53" id="53"/>
            <p:cNvGrpSpPr/>
            <p:nvPr/>
          </p:nvGrpSpPr>
          <p:grpSpPr>
            <a:xfrm rot="0">
              <a:off x="4598582" y="8567163"/>
              <a:ext cx="1775128" cy="1045773"/>
              <a:chOff x="0" y="0"/>
              <a:chExt cx="528386" cy="311285"/>
            </a:xfrm>
          </p:grpSpPr>
          <p:sp>
            <p:nvSpPr>
              <p:cNvPr name="Freeform 54" id="54"/>
              <p:cNvSpPr/>
              <p:nvPr/>
            </p:nvSpPr>
            <p:spPr>
              <a:xfrm flipH="false" flipV="false" rot="0">
                <a:off x="0" y="0"/>
                <a:ext cx="528386" cy="311285"/>
              </a:xfrm>
              <a:custGeom>
                <a:avLst/>
                <a:gdLst/>
                <a:ahLst/>
                <a:cxnLst/>
                <a:rect r="r" b="b" t="t" l="l"/>
                <a:pathLst>
                  <a:path h="311285" w="528386">
                    <a:moveTo>
                      <a:pt x="143654" y="0"/>
                    </a:moveTo>
                    <a:lnTo>
                      <a:pt x="384732" y="0"/>
                    </a:lnTo>
                    <a:cubicBezTo>
                      <a:pt x="464070" y="0"/>
                      <a:pt x="528386" y="64316"/>
                      <a:pt x="528386" y="143654"/>
                    </a:cubicBezTo>
                    <a:lnTo>
                      <a:pt x="528386" y="167632"/>
                    </a:lnTo>
                    <a:cubicBezTo>
                      <a:pt x="528386" y="246969"/>
                      <a:pt x="464070" y="311285"/>
                      <a:pt x="384732" y="311285"/>
                    </a:cubicBezTo>
                    <a:lnTo>
                      <a:pt x="143654" y="311285"/>
                    </a:lnTo>
                    <a:cubicBezTo>
                      <a:pt x="64316" y="311285"/>
                      <a:pt x="0" y="246969"/>
                      <a:pt x="0" y="167632"/>
                    </a:cubicBezTo>
                    <a:lnTo>
                      <a:pt x="0" y="143654"/>
                    </a:lnTo>
                    <a:cubicBezTo>
                      <a:pt x="0" y="64316"/>
                      <a:pt x="64316" y="0"/>
                      <a:pt x="143654" y="0"/>
                    </a:cubicBezTo>
                    <a:close/>
                  </a:path>
                </a:pathLst>
              </a:custGeom>
              <a:solidFill>
                <a:srgbClr val="FFFFFF"/>
              </a:solidFill>
            </p:spPr>
          </p:sp>
          <p:sp>
            <p:nvSpPr>
              <p:cNvPr name="TextBox 55" id="55"/>
              <p:cNvSpPr txBox="true"/>
              <p:nvPr/>
            </p:nvSpPr>
            <p:spPr>
              <a:xfrm>
                <a:off x="0" y="-9525"/>
                <a:ext cx="528386" cy="320810"/>
              </a:xfrm>
              <a:prstGeom prst="rect">
                <a:avLst/>
              </a:prstGeom>
            </p:spPr>
            <p:txBody>
              <a:bodyPr anchor="ctr" rtlCol="false" tIns="18747" lIns="18747" bIns="18747" rIns="18747"/>
              <a:lstStyle/>
              <a:p>
                <a:pPr algn="ctr">
                  <a:lnSpc>
                    <a:spcPts val="723"/>
                  </a:lnSpc>
                </a:pPr>
              </a:p>
            </p:txBody>
          </p:sp>
        </p:grpSp>
        <p:grpSp>
          <p:nvGrpSpPr>
            <p:cNvPr name="Group 56" id="56"/>
            <p:cNvGrpSpPr/>
            <p:nvPr/>
          </p:nvGrpSpPr>
          <p:grpSpPr>
            <a:xfrm rot="0">
              <a:off x="6723402" y="8532759"/>
              <a:ext cx="1775128" cy="1080177"/>
              <a:chOff x="0" y="0"/>
              <a:chExt cx="528386" cy="321526"/>
            </a:xfrm>
          </p:grpSpPr>
          <p:sp>
            <p:nvSpPr>
              <p:cNvPr name="Freeform 57" id="57"/>
              <p:cNvSpPr/>
              <p:nvPr/>
            </p:nvSpPr>
            <p:spPr>
              <a:xfrm flipH="false" flipV="false" rot="0">
                <a:off x="0" y="0"/>
                <a:ext cx="528386" cy="321526"/>
              </a:xfrm>
              <a:custGeom>
                <a:avLst/>
                <a:gdLst/>
                <a:ahLst/>
                <a:cxnLst/>
                <a:rect r="r" b="b" t="t" l="l"/>
                <a:pathLst>
                  <a:path h="321526" w="528386">
                    <a:moveTo>
                      <a:pt x="143654" y="0"/>
                    </a:moveTo>
                    <a:lnTo>
                      <a:pt x="384732" y="0"/>
                    </a:lnTo>
                    <a:cubicBezTo>
                      <a:pt x="464070" y="0"/>
                      <a:pt x="528386" y="64316"/>
                      <a:pt x="528386" y="143654"/>
                    </a:cubicBezTo>
                    <a:lnTo>
                      <a:pt x="528386" y="177872"/>
                    </a:lnTo>
                    <a:cubicBezTo>
                      <a:pt x="528386" y="257210"/>
                      <a:pt x="464070" y="321526"/>
                      <a:pt x="384732" y="321526"/>
                    </a:cubicBezTo>
                    <a:lnTo>
                      <a:pt x="143654" y="321526"/>
                    </a:lnTo>
                    <a:cubicBezTo>
                      <a:pt x="105554" y="321526"/>
                      <a:pt x="69015" y="306391"/>
                      <a:pt x="42075" y="279451"/>
                    </a:cubicBezTo>
                    <a:cubicBezTo>
                      <a:pt x="15135" y="252510"/>
                      <a:pt x="0" y="215972"/>
                      <a:pt x="0" y="177872"/>
                    </a:cubicBezTo>
                    <a:lnTo>
                      <a:pt x="0" y="143654"/>
                    </a:lnTo>
                    <a:cubicBezTo>
                      <a:pt x="0" y="64316"/>
                      <a:pt x="64316" y="0"/>
                      <a:pt x="143654" y="0"/>
                    </a:cubicBezTo>
                    <a:close/>
                  </a:path>
                </a:pathLst>
              </a:custGeom>
              <a:solidFill>
                <a:srgbClr val="FFFFFF"/>
              </a:solidFill>
            </p:spPr>
          </p:sp>
          <p:sp>
            <p:nvSpPr>
              <p:cNvPr name="TextBox 58" id="58"/>
              <p:cNvSpPr txBox="true"/>
              <p:nvPr/>
            </p:nvSpPr>
            <p:spPr>
              <a:xfrm>
                <a:off x="0" y="-9525"/>
                <a:ext cx="528386" cy="331051"/>
              </a:xfrm>
              <a:prstGeom prst="rect">
                <a:avLst/>
              </a:prstGeom>
            </p:spPr>
            <p:txBody>
              <a:bodyPr anchor="ctr" rtlCol="false" tIns="18747" lIns="18747" bIns="18747" rIns="18747"/>
              <a:lstStyle/>
              <a:p>
                <a:pPr algn="ctr">
                  <a:lnSpc>
                    <a:spcPts val="723"/>
                  </a:lnSpc>
                </a:pPr>
              </a:p>
            </p:txBody>
          </p:sp>
        </p:grpSp>
        <p:grpSp>
          <p:nvGrpSpPr>
            <p:cNvPr name="Group 59" id="59"/>
            <p:cNvGrpSpPr/>
            <p:nvPr/>
          </p:nvGrpSpPr>
          <p:grpSpPr>
            <a:xfrm rot="0">
              <a:off x="467682" y="2162637"/>
              <a:ext cx="7835521" cy="1054706"/>
              <a:chOff x="0" y="0"/>
              <a:chExt cx="2332325" cy="313944"/>
            </a:xfrm>
          </p:grpSpPr>
          <p:sp>
            <p:nvSpPr>
              <p:cNvPr name="Freeform 60" id="60"/>
              <p:cNvSpPr/>
              <p:nvPr/>
            </p:nvSpPr>
            <p:spPr>
              <a:xfrm flipH="false" flipV="false" rot="0">
                <a:off x="0" y="0"/>
                <a:ext cx="2332325" cy="313944"/>
              </a:xfrm>
              <a:custGeom>
                <a:avLst/>
                <a:gdLst/>
                <a:ahLst/>
                <a:cxnLst/>
                <a:rect r="r" b="b" t="t" l="l"/>
                <a:pathLst>
                  <a:path h="313944" w="2332325">
                    <a:moveTo>
                      <a:pt x="0" y="0"/>
                    </a:moveTo>
                    <a:lnTo>
                      <a:pt x="2332325" y="0"/>
                    </a:lnTo>
                    <a:lnTo>
                      <a:pt x="2332325" y="313944"/>
                    </a:lnTo>
                    <a:lnTo>
                      <a:pt x="0" y="313944"/>
                    </a:lnTo>
                    <a:close/>
                  </a:path>
                </a:pathLst>
              </a:custGeom>
              <a:solidFill>
                <a:srgbClr val="D9D9D9"/>
              </a:solidFill>
            </p:spPr>
          </p:sp>
          <p:sp>
            <p:nvSpPr>
              <p:cNvPr name="TextBox 61" id="61"/>
              <p:cNvSpPr txBox="true"/>
              <p:nvPr/>
            </p:nvSpPr>
            <p:spPr>
              <a:xfrm>
                <a:off x="0" y="-9525"/>
                <a:ext cx="2332325" cy="323469"/>
              </a:xfrm>
              <a:prstGeom prst="rect">
                <a:avLst/>
              </a:prstGeom>
            </p:spPr>
            <p:txBody>
              <a:bodyPr anchor="ctr" rtlCol="false" tIns="18747" lIns="18747" bIns="18747" rIns="18747"/>
              <a:lstStyle/>
              <a:p>
                <a:pPr algn="ctr">
                  <a:lnSpc>
                    <a:spcPts val="723"/>
                  </a:lnSpc>
                </a:pPr>
              </a:p>
            </p:txBody>
          </p:sp>
        </p:grpSp>
        <p:sp>
          <p:nvSpPr>
            <p:cNvPr name="TextBox 62" id="62"/>
            <p:cNvSpPr txBox="true"/>
            <p:nvPr/>
          </p:nvSpPr>
          <p:spPr>
            <a:xfrm rot="0">
              <a:off x="307501" y="546185"/>
              <a:ext cx="8231442" cy="1451073"/>
            </a:xfrm>
            <a:prstGeom prst="rect">
              <a:avLst/>
            </a:prstGeom>
          </p:spPr>
          <p:txBody>
            <a:bodyPr anchor="t" rtlCol="false" tIns="0" lIns="0" bIns="0" rIns="0">
              <a:spAutoFit/>
            </a:bodyPr>
            <a:lstStyle/>
            <a:p>
              <a:pPr algn="ctr">
                <a:lnSpc>
                  <a:spcPts val="4298"/>
                </a:lnSpc>
              </a:pPr>
              <a:r>
                <a:rPr lang="en-US" sz="3611" spc="895">
                  <a:solidFill>
                    <a:srgbClr val="000000"/>
                  </a:solidFill>
                  <a:latin typeface="Bernoru Expanded"/>
                  <a:ea typeface="Bernoru Expanded"/>
                  <a:cs typeface="Bernoru Expanded"/>
                  <a:sym typeface="Bernoru Expanded"/>
                </a:rPr>
                <a:t>MIND </a:t>
              </a:r>
            </a:p>
            <a:p>
              <a:pPr algn="ctr">
                <a:lnSpc>
                  <a:spcPts val="4298"/>
                </a:lnSpc>
              </a:pPr>
              <a:r>
                <a:rPr lang="en-US" sz="3611" spc="895">
                  <a:solidFill>
                    <a:srgbClr val="000000"/>
                  </a:solidFill>
                  <a:latin typeface="Bernoru Expanded"/>
                  <a:ea typeface="Bernoru Expanded"/>
                  <a:cs typeface="Bernoru Expanded"/>
                  <a:sym typeface="Bernoru Expanded"/>
                </a:rPr>
                <a:t>TRAPS</a:t>
              </a:r>
            </a:p>
          </p:txBody>
        </p:sp>
        <p:grpSp>
          <p:nvGrpSpPr>
            <p:cNvPr name="Group 63" id="63"/>
            <p:cNvGrpSpPr/>
            <p:nvPr/>
          </p:nvGrpSpPr>
          <p:grpSpPr>
            <a:xfrm rot="0">
              <a:off x="269405" y="7838568"/>
              <a:ext cx="1952801" cy="1945561"/>
              <a:chOff x="0" y="0"/>
              <a:chExt cx="581272" cy="579117"/>
            </a:xfrm>
          </p:grpSpPr>
          <p:sp>
            <p:nvSpPr>
              <p:cNvPr name="Freeform 64" id="64"/>
              <p:cNvSpPr/>
              <p:nvPr/>
            </p:nvSpPr>
            <p:spPr>
              <a:xfrm flipH="false" flipV="false" rot="0">
                <a:off x="0" y="0"/>
                <a:ext cx="581272" cy="579117"/>
              </a:xfrm>
              <a:custGeom>
                <a:avLst/>
                <a:gdLst/>
                <a:ahLst/>
                <a:cxnLst/>
                <a:rect r="r" b="b" t="t" l="l"/>
                <a:pathLst>
                  <a:path h="579117" w="581272">
                    <a:moveTo>
                      <a:pt x="130584" y="0"/>
                    </a:moveTo>
                    <a:lnTo>
                      <a:pt x="450688" y="0"/>
                    </a:lnTo>
                    <a:cubicBezTo>
                      <a:pt x="522807" y="0"/>
                      <a:pt x="581272" y="58464"/>
                      <a:pt x="581272" y="130584"/>
                    </a:cubicBezTo>
                    <a:lnTo>
                      <a:pt x="581272" y="448533"/>
                    </a:lnTo>
                    <a:cubicBezTo>
                      <a:pt x="581272" y="520653"/>
                      <a:pt x="522807" y="579117"/>
                      <a:pt x="450688" y="579117"/>
                    </a:cubicBezTo>
                    <a:lnTo>
                      <a:pt x="130584" y="579117"/>
                    </a:lnTo>
                    <a:cubicBezTo>
                      <a:pt x="58464" y="579117"/>
                      <a:pt x="0" y="520653"/>
                      <a:pt x="0" y="448533"/>
                    </a:cubicBezTo>
                    <a:lnTo>
                      <a:pt x="0" y="130584"/>
                    </a:lnTo>
                    <a:cubicBezTo>
                      <a:pt x="0" y="58464"/>
                      <a:pt x="58464" y="0"/>
                      <a:pt x="130584" y="0"/>
                    </a:cubicBezTo>
                    <a:close/>
                  </a:path>
                </a:pathLst>
              </a:custGeom>
              <a:solidFill>
                <a:srgbClr val="F7CC75"/>
              </a:solidFill>
            </p:spPr>
          </p:sp>
          <p:sp>
            <p:nvSpPr>
              <p:cNvPr name="TextBox 65" id="65"/>
              <p:cNvSpPr txBox="true"/>
              <p:nvPr/>
            </p:nvSpPr>
            <p:spPr>
              <a:xfrm>
                <a:off x="0" y="-9525"/>
                <a:ext cx="581272" cy="588642"/>
              </a:xfrm>
              <a:prstGeom prst="rect">
                <a:avLst/>
              </a:prstGeom>
            </p:spPr>
            <p:txBody>
              <a:bodyPr anchor="ctr" rtlCol="false" tIns="18747" lIns="18747" bIns="18747" rIns="18747"/>
              <a:lstStyle/>
              <a:p>
                <a:pPr algn="ctr">
                  <a:lnSpc>
                    <a:spcPts val="723"/>
                  </a:lnSpc>
                </a:pPr>
              </a:p>
            </p:txBody>
          </p:sp>
        </p:grpSp>
        <p:grpSp>
          <p:nvGrpSpPr>
            <p:cNvPr name="Group 66" id="66"/>
            <p:cNvGrpSpPr/>
            <p:nvPr/>
          </p:nvGrpSpPr>
          <p:grpSpPr>
            <a:xfrm rot="0">
              <a:off x="358241" y="8567163"/>
              <a:ext cx="1775128" cy="1027889"/>
              <a:chOff x="0" y="0"/>
              <a:chExt cx="528386" cy="305962"/>
            </a:xfrm>
          </p:grpSpPr>
          <p:sp>
            <p:nvSpPr>
              <p:cNvPr name="Freeform 67" id="67"/>
              <p:cNvSpPr/>
              <p:nvPr/>
            </p:nvSpPr>
            <p:spPr>
              <a:xfrm flipH="false" flipV="false" rot="0">
                <a:off x="0" y="0"/>
                <a:ext cx="528386" cy="305962"/>
              </a:xfrm>
              <a:custGeom>
                <a:avLst/>
                <a:gdLst/>
                <a:ahLst/>
                <a:cxnLst/>
                <a:rect r="r" b="b" t="t" l="l"/>
                <a:pathLst>
                  <a:path h="305962" w="528386">
                    <a:moveTo>
                      <a:pt x="143654" y="0"/>
                    </a:moveTo>
                    <a:lnTo>
                      <a:pt x="384732" y="0"/>
                    </a:lnTo>
                    <a:cubicBezTo>
                      <a:pt x="464070" y="0"/>
                      <a:pt x="528386" y="64316"/>
                      <a:pt x="528386" y="143654"/>
                    </a:cubicBezTo>
                    <a:lnTo>
                      <a:pt x="528386" y="162308"/>
                    </a:lnTo>
                    <a:cubicBezTo>
                      <a:pt x="528386" y="241646"/>
                      <a:pt x="464070" y="305962"/>
                      <a:pt x="384732" y="305962"/>
                    </a:cubicBezTo>
                    <a:lnTo>
                      <a:pt x="143654" y="305962"/>
                    </a:lnTo>
                    <a:cubicBezTo>
                      <a:pt x="64316" y="305962"/>
                      <a:pt x="0" y="241646"/>
                      <a:pt x="0" y="162308"/>
                    </a:cubicBezTo>
                    <a:lnTo>
                      <a:pt x="0" y="143654"/>
                    </a:lnTo>
                    <a:cubicBezTo>
                      <a:pt x="0" y="64316"/>
                      <a:pt x="64316" y="0"/>
                      <a:pt x="143654" y="0"/>
                    </a:cubicBezTo>
                    <a:close/>
                  </a:path>
                </a:pathLst>
              </a:custGeom>
              <a:solidFill>
                <a:srgbClr val="FFFFFF"/>
              </a:solidFill>
            </p:spPr>
          </p:sp>
          <p:sp>
            <p:nvSpPr>
              <p:cNvPr name="TextBox 68" id="68"/>
              <p:cNvSpPr txBox="true"/>
              <p:nvPr/>
            </p:nvSpPr>
            <p:spPr>
              <a:xfrm>
                <a:off x="0" y="-9525"/>
                <a:ext cx="528386" cy="315487"/>
              </a:xfrm>
              <a:prstGeom prst="rect">
                <a:avLst/>
              </a:prstGeom>
            </p:spPr>
            <p:txBody>
              <a:bodyPr anchor="ctr" rtlCol="false" tIns="18747" lIns="18747" bIns="18747" rIns="18747"/>
              <a:lstStyle/>
              <a:p>
                <a:pPr algn="ctr">
                  <a:lnSpc>
                    <a:spcPts val="723"/>
                  </a:lnSpc>
                </a:pPr>
              </a:p>
            </p:txBody>
          </p:sp>
        </p:grpSp>
        <p:grpSp>
          <p:nvGrpSpPr>
            <p:cNvPr name="Group 69" id="69"/>
            <p:cNvGrpSpPr/>
            <p:nvPr/>
          </p:nvGrpSpPr>
          <p:grpSpPr>
            <a:xfrm rot="0">
              <a:off x="2384926" y="7856452"/>
              <a:ext cx="1952801" cy="1945561"/>
              <a:chOff x="0" y="0"/>
              <a:chExt cx="581272" cy="579117"/>
            </a:xfrm>
          </p:grpSpPr>
          <p:sp>
            <p:nvSpPr>
              <p:cNvPr name="Freeform 70" id="70"/>
              <p:cNvSpPr/>
              <p:nvPr/>
            </p:nvSpPr>
            <p:spPr>
              <a:xfrm flipH="false" flipV="false" rot="0">
                <a:off x="0" y="0"/>
                <a:ext cx="581272" cy="579117"/>
              </a:xfrm>
              <a:custGeom>
                <a:avLst/>
                <a:gdLst/>
                <a:ahLst/>
                <a:cxnLst/>
                <a:rect r="r" b="b" t="t" l="l"/>
                <a:pathLst>
                  <a:path h="579117" w="581272">
                    <a:moveTo>
                      <a:pt x="130584" y="0"/>
                    </a:moveTo>
                    <a:lnTo>
                      <a:pt x="450688" y="0"/>
                    </a:lnTo>
                    <a:cubicBezTo>
                      <a:pt x="522807" y="0"/>
                      <a:pt x="581272" y="58464"/>
                      <a:pt x="581272" y="130584"/>
                    </a:cubicBezTo>
                    <a:lnTo>
                      <a:pt x="581272" y="448533"/>
                    </a:lnTo>
                    <a:cubicBezTo>
                      <a:pt x="581272" y="520653"/>
                      <a:pt x="522807" y="579117"/>
                      <a:pt x="450688" y="579117"/>
                    </a:cubicBezTo>
                    <a:lnTo>
                      <a:pt x="130584" y="579117"/>
                    </a:lnTo>
                    <a:cubicBezTo>
                      <a:pt x="58464" y="579117"/>
                      <a:pt x="0" y="520653"/>
                      <a:pt x="0" y="448533"/>
                    </a:cubicBezTo>
                    <a:lnTo>
                      <a:pt x="0" y="130584"/>
                    </a:lnTo>
                    <a:cubicBezTo>
                      <a:pt x="0" y="58464"/>
                      <a:pt x="58464" y="0"/>
                      <a:pt x="130584" y="0"/>
                    </a:cubicBezTo>
                    <a:close/>
                  </a:path>
                </a:pathLst>
              </a:custGeom>
              <a:solidFill>
                <a:srgbClr val="F7B9A1"/>
              </a:solidFill>
            </p:spPr>
          </p:sp>
          <p:sp>
            <p:nvSpPr>
              <p:cNvPr name="TextBox 71" id="71"/>
              <p:cNvSpPr txBox="true"/>
              <p:nvPr/>
            </p:nvSpPr>
            <p:spPr>
              <a:xfrm>
                <a:off x="0" y="-9525"/>
                <a:ext cx="581272" cy="588642"/>
              </a:xfrm>
              <a:prstGeom prst="rect">
                <a:avLst/>
              </a:prstGeom>
            </p:spPr>
            <p:txBody>
              <a:bodyPr anchor="ctr" rtlCol="false" tIns="18747" lIns="18747" bIns="18747" rIns="18747"/>
              <a:lstStyle/>
              <a:p>
                <a:pPr algn="ctr">
                  <a:lnSpc>
                    <a:spcPts val="723"/>
                  </a:lnSpc>
                </a:pPr>
              </a:p>
            </p:txBody>
          </p:sp>
        </p:grpSp>
        <p:grpSp>
          <p:nvGrpSpPr>
            <p:cNvPr name="Group 72" id="72"/>
            <p:cNvGrpSpPr/>
            <p:nvPr/>
          </p:nvGrpSpPr>
          <p:grpSpPr>
            <a:xfrm rot="0">
              <a:off x="2473763" y="8578931"/>
              <a:ext cx="1775128" cy="1040421"/>
              <a:chOff x="0" y="0"/>
              <a:chExt cx="528386" cy="309692"/>
            </a:xfrm>
          </p:grpSpPr>
          <p:sp>
            <p:nvSpPr>
              <p:cNvPr name="Freeform 73" id="73"/>
              <p:cNvSpPr/>
              <p:nvPr/>
            </p:nvSpPr>
            <p:spPr>
              <a:xfrm flipH="false" flipV="false" rot="0">
                <a:off x="0" y="0"/>
                <a:ext cx="528386" cy="309692"/>
              </a:xfrm>
              <a:custGeom>
                <a:avLst/>
                <a:gdLst/>
                <a:ahLst/>
                <a:cxnLst/>
                <a:rect r="r" b="b" t="t" l="l"/>
                <a:pathLst>
                  <a:path h="309692" w="528386">
                    <a:moveTo>
                      <a:pt x="143654" y="0"/>
                    </a:moveTo>
                    <a:lnTo>
                      <a:pt x="384732" y="0"/>
                    </a:lnTo>
                    <a:cubicBezTo>
                      <a:pt x="464070" y="0"/>
                      <a:pt x="528386" y="64316"/>
                      <a:pt x="528386" y="143654"/>
                    </a:cubicBezTo>
                    <a:lnTo>
                      <a:pt x="528386" y="166039"/>
                    </a:lnTo>
                    <a:cubicBezTo>
                      <a:pt x="528386" y="245376"/>
                      <a:pt x="464070" y="309692"/>
                      <a:pt x="384732" y="309692"/>
                    </a:cubicBezTo>
                    <a:lnTo>
                      <a:pt x="143654" y="309692"/>
                    </a:lnTo>
                    <a:cubicBezTo>
                      <a:pt x="64316" y="309692"/>
                      <a:pt x="0" y="245376"/>
                      <a:pt x="0" y="166039"/>
                    </a:cubicBezTo>
                    <a:lnTo>
                      <a:pt x="0" y="143654"/>
                    </a:lnTo>
                    <a:cubicBezTo>
                      <a:pt x="0" y="64316"/>
                      <a:pt x="64316" y="0"/>
                      <a:pt x="143654" y="0"/>
                    </a:cubicBezTo>
                    <a:close/>
                  </a:path>
                </a:pathLst>
              </a:custGeom>
              <a:solidFill>
                <a:srgbClr val="FFFFFF"/>
              </a:solidFill>
            </p:spPr>
          </p:sp>
          <p:sp>
            <p:nvSpPr>
              <p:cNvPr name="TextBox 74" id="74"/>
              <p:cNvSpPr txBox="true"/>
              <p:nvPr/>
            </p:nvSpPr>
            <p:spPr>
              <a:xfrm>
                <a:off x="0" y="-9525"/>
                <a:ext cx="528386" cy="319217"/>
              </a:xfrm>
              <a:prstGeom prst="rect">
                <a:avLst/>
              </a:prstGeom>
            </p:spPr>
            <p:txBody>
              <a:bodyPr anchor="ctr" rtlCol="false" tIns="18747" lIns="18747" bIns="18747" rIns="18747"/>
              <a:lstStyle/>
              <a:p>
                <a:pPr algn="ctr">
                  <a:lnSpc>
                    <a:spcPts val="723"/>
                  </a:lnSpc>
                </a:pPr>
              </a:p>
            </p:txBody>
          </p:sp>
        </p:grpSp>
        <p:sp>
          <p:nvSpPr>
            <p:cNvPr name="Freeform 75" id="75"/>
            <p:cNvSpPr/>
            <p:nvPr/>
          </p:nvSpPr>
          <p:spPr>
            <a:xfrm flipH="false" flipV="false" rot="0">
              <a:off x="2211880" y="3822665"/>
              <a:ext cx="747435" cy="681100"/>
            </a:xfrm>
            <a:custGeom>
              <a:avLst/>
              <a:gdLst/>
              <a:ahLst/>
              <a:cxnLst/>
              <a:rect r="r" b="b" t="t" l="l"/>
              <a:pathLst>
                <a:path h="681100" w="747435">
                  <a:moveTo>
                    <a:pt x="0" y="0"/>
                  </a:moveTo>
                  <a:lnTo>
                    <a:pt x="747434" y="0"/>
                  </a:lnTo>
                  <a:lnTo>
                    <a:pt x="747434" y="681100"/>
                  </a:lnTo>
                  <a:lnTo>
                    <a:pt x="0" y="68110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6" id="76"/>
            <p:cNvSpPr/>
            <p:nvPr/>
          </p:nvSpPr>
          <p:spPr>
            <a:xfrm flipH="false" flipV="false" rot="-809550">
              <a:off x="93451" y="6299371"/>
              <a:ext cx="508928" cy="861262"/>
            </a:xfrm>
            <a:custGeom>
              <a:avLst/>
              <a:gdLst/>
              <a:ahLst/>
              <a:cxnLst/>
              <a:rect r="r" b="b" t="t" l="l"/>
              <a:pathLst>
                <a:path h="861262" w="508928">
                  <a:moveTo>
                    <a:pt x="0" y="0"/>
                  </a:moveTo>
                  <a:lnTo>
                    <a:pt x="508928" y="0"/>
                  </a:lnTo>
                  <a:lnTo>
                    <a:pt x="508928" y="861262"/>
                  </a:lnTo>
                  <a:lnTo>
                    <a:pt x="0" y="86126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7" id="77"/>
            <p:cNvSpPr/>
            <p:nvPr/>
          </p:nvSpPr>
          <p:spPr>
            <a:xfrm flipH="false" flipV="false" rot="0">
              <a:off x="7788899" y="3615018"/>
              <a:ext cx="798467" cy="864376"/>
            </a:xfrm>
            <a:custGeom>
              <a:avLst/>
              <a:gdLst/>
              <a:ahLst/>
              <a:cxnLst/>
              <a:rect r="r" b="b" t="t" l="l"/>
              <a:pathLst>
                <a:path h="864376" w="798467">
                  <a:moveTo>
                    <a:pt x="0" y="0"/>
                  </a:moveTo>
                  <a:lnTo>
                    <a:pt x="798467" y="0"/>
                  </a:lnTo>
                  <a:lnTo>
                    <a:pt x="798467" y="864376"/>
                  </a:lnTo>
                  <a:lnTo>
                    <a:pt x="0" y="86437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78" id="78"/>
            <p:cNvSpPr/>
            <p:nvPr/>
          </p:nvSpPr>
          <p:spPr>
            <a:xfrm flipH="false" flipV="false" rot="0">
              <a:off x="8067463" y="8888264"/>
              <a:ext cx="471480" cy="1000489"/>
            </a:xfrm>
            <a:custGeom>
              <a:avLst/>
              <a:gdLst/>
              <a:ahLst/>
              <a:cxnLst/>
              <a:rect r="r" b="b" t="t" l="l"/>
              <a:pathLst>
                <a:path h="1000489" w="471480">
                  <a:moveTo>
                    <a:pt x="0" y="0"/>
                  </a:moveTo>
                  <a:lnTo>
                    <a:pt x="471481" y="0"/>
                  </a:lnTo>
                  <a:lnTo>
                    <a:pt x="471481" y="1000489"/>
                  </a:lnTo>
                  <a:lnTo>
                    <a:pt x="0" y="1000489"/>
                  </a:lnTo>
                  <a:lnTo>
                    <a:pt x="0" y="0"/>
                  </a:lnTo>
                  <a:close/>
                </a:path>
              </a:pathLst>
            </a:custGeom>
            <a:blipFill>
              <a:blip r:embed="rId11"/>
              <a:stretch>
                <a:fillRect l="0" t="0" r="0" b="0"/>
              </a:stretch>
            </a:blipFill>
          </p:spPr>
        </p:sp>
        <p:sp>
          <p:nvSpPr>
            <p:cNvPr name="Freeform 79" id="79"/>
            <p:cNvSpPr/>
            <p:nvPr/>
          </p:nvSpPr>
          <p:spPr>
            <a:xfrm flipH="false" flipV="false" rot="0">
              <a:off x="90165" y="3703701"/>
              <a:ext cx="538110" cy="720712"/>
            </a:xfrm>
            <a:custGeom>
              <a:avLst/>
              <a:gdLst/>
              <a:ahLst/>
              <a:cxnLst/>
              <a:rect r="r" b="b" t="t" l="l"/>
              <a:pathLst>
                <a:path h="720712" w="538110">
                  <a:moveTo>
                    <a:pt x="0" y="0"/>
                  </a:moveTo>
                  <a:lnTo>
                    <a:pt x="538110" y="0"/>
                  </a:lnTo>
                  <a:lnTo>
                    <a:pt x="538110" y="720712"/>
                  </a:lnTo>
                  <a:lnTo>
                    <a:pt x="0" y="720712"/>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grpSp>
          <p:nvGrpSpPr>
            <p:cNvPr name="Group 80" id="80"/>
            <p:cNvGrpSpPr/>
            <p:nvPr/>
          </p:nvGrpSpPr>
          <p:grpSpPr>
            <a:xfrm rot="0">
              <a:off x="1388852" y="10065775"/>
              <a:ext cx="6241787" cy="2226253"/>
              <a:chOff x="0" y="0"/>
              <a:chExt cx="2035854" cy="726126"/>
            </a:xfrm>
          </p:grpSpPr>
          <p:sp>
            <p:nvSpPr>
              <p:cNvPr name="Freeform 81" id="81"/>
              <p:cNvSpPr/>
              <p:nvPr/>
            </p:nvSpPr>
            <p:spPr>
              <a:xfrm flipH="false" flipV="false" rot="0">
                <a:off x="0" y="0"/>
                <a:ext cx="2035854" cy="726126"/>
              </a:xfrm>
              <a:custGeom>
                <a:avLst/>
                <a:gdLst/>
                <a:ahLst/>
                <a:cxnLst/>
                <a:rect r="r" b="b" t="t" l="l"/>
                <a:pathLst>
                  <a:path h="726126" w="2035854">
                    <a:moveTo>
                      <a:pt x="40854" y="0"/>
                    </a:moveTo>
                    <a:lnTo>
                      <a:pt x="1995000" y="0"/>
                    </a:lnTo>
                    <a:cubicBezTo>
                      <a:pt x="2005835" y="0"/>
                      <a:pt x="2016227" y="4304"/>
                      <a:pt x="2023888" y="11966"/>
                    </a:cubicBezTo>
                    <a:cubicBezTo>
                      <a:pt x="2031550" y="19628"/>
                      <a:pt x="2035854" y="30019"/>
                      <a:pt x="2035854" y="40854"/>
                    </a:cubicBezTo>
                    <a:lnTo>
                      <a:pt x="2035854" y="685272"/>
                    </a:lnTo>
                    <a:cubicBezTo>
                      <a:pt x="2035854" y="707835"/>
                      <a:pt x="2017563" y="726126"/>
                      <a:pt x="1995000" y="726126"/>
                    </a:cubicBezTo>
                    <a:lnTo>
                      <a:pt x="40854" y="726126"/>
                    </a:lnTo>
                    <a:cubicBezTo>
                      <a:pt x="18291" y="726126"/>
                      <a:pt x="0" y="707835"/>
                      <a:pt x="0" y="685272"/>
                    </a:cubicBezTo>
                    <a:lnTo>
                      <a:pt x="0" y="40854"/>
                    </a:lnTo>
                    <a:cubicBezTo>
                      <a:pt x="0" y="18291"/>
                      <a:pt x="18291" y="0"/>
                      <a:pt x="40854" y="0"/>
                    </a:cubicBezTo>
                    <a:close/>
                  </a:path>
                </a:pathLst>
              </a:custGeom>
              <a:solidFill>
                <a:srgbClr val="BFE2E4"/>
              </a:solidFill>
            </p:spPr>
          </p:sp>
          <p:sp>
            <p:nvSpPr>
              <p:cNvPr name="TextBox 82" id="82"/>
              <p:cNvSpPr txBox="true"/>
              <p:nvPr/>
            </p:nvSpPr>
            <p:spPr>
              <a:xfrm>
                <a:off x="0" y="-9525"/>
                <a:ext cx="2035854" cy="735651"/>
              </a:xfrm>
              <a:prstGeom prst="rect">
                <a:avLst/>
              </a:prstGeom>
            </p:spPr>
            <p:txBody>
              <a:bodyPr anchor="ctr" rtlCol="false" tIns="18747" lIns="18747" bIns="18747" rIns="18747"/>
              <a:lstStyle/>
              <a:p>
                <a:pPr algn="ctr">
                  <a:lnSpc>
                    <a:spcPts val="723"/>
                  </a:lnSpc>
                </a:pPr>
              </a:p>
            </p:txBody>
          </p:sp>
        </p:grpSp>
        <p:grpSp>
          <p:nvGrpSpPr>
            <p:cNvPr name="Group 83" id="83"/>
            <p:cNvGrpSpPr/>
            <p:nvPr/>
          </p:nvGrpSpPr>
          <p:grpSpPr>
            <a:xfrm rot="0">
              <a:off x="1859472" y="10643345"/>
              <a:ext cx="5325849" cy="789441"/>
              <a:chOff x="0" y="0"/>
              <a:chExt cx="1737107" cy="257488"/>
            </a:xfrm>
          </p:grpSpPr>
          <p:sp>
            <p:nvSpPr>
              <p:cNvPr name="Freeform 84" id="84"/>
              <p:cNvSpPr/>
              <p:nvPr/>
            </p:nvSpPr>
            <p:spPr>
              <a:xfrm flipH="false" flipV="false" rot="0">
                <a:off x="0" y="0"/>
                <a:ext cx="1737107" cy="257488"/>
              </a:xfrm>
              <a:custGeom>
                <a:avLst/>
                <a:gdLst/>
                <a:ahLst/>
                <a:cxnLst/>
                <a:rect r="r" b="b" t="t" l="l"/>
                <a:pathLst>
                  <a:path h="257488" w="1737107">
                    <a:moveTo>
                      <a:pt x="47880" y="0"/>
                    </a:moveTo>
                    <a:lnTo>
                      <a:pt x="1689227" y="0"/>
                    </a:lnTo>
                    <a:cubicBezTo>
                      <a:pt x="1715670" y="0"/>
                      <a:pt x="1737107" y="21437"/>
                      <a:pt x="1737107" y="47880"/>
                    </a:cubicBezTo>
                    <a:lnTo>
                      <a:pt x="1737107" y="209608"/>
                    </a:lnTo>
                    <a:cubicBezTo>
                      <a:pt x="1737107" y="222307"/>
                      <a:pt x="1732063" y="234485"/>
                      <a:pt x="1723083" y="243464"/>
                    </a:cubicBezTo>
                    <a:cubicBezTo>
                      <a:pt x="1714104" y="252444"/>
                      <a:pt x="1701925" y="257488"/>
                      <a:pt x="1689227" y="257488"/>
                    </a:cubicBezTo>
                    <a:lnTo>
                      <a:pt x="47880" y="257488"/>
                    </a:lnTo>
                    <a:cubicBezTo>
                      <a:pt x="35182" y="257488"/>
                      <a:pt x="23003" y="252444"/>
                      <a:pt x="14024" y="243464"/>
                    </a:cubicBezTo>
                    <a:cubicBezTo>
                      <a:pt x="5045" y="234485"/>
                      <a:pt x="0" y="222307"/>
                      <a:pt x="0" y="209608"/>
                    </a:cubicBezTo>
                    <a:lnTo>
                      <a:pt x="0" y="47880"/>
                    </a:lnTo>
                    <a:cubicBezTo>
                      <a:pt x="0" y="35182"/>
                      <a:pt x="5045" y="23003"/>
                      <a:pt x="14024" y="14024"/>
                    </a:cubicBezTo>
                    <a:cubicBezTo>
                      <a:pt x="23003" y="5045"/>
                      <a:pt x="35182" y="0"/>
                      <a:pt x="47880" y="0"/>
                    </a:cubicBezTo>
                    <a:close/>
                  </a:path>
                </a:pathLst>
              </a:custGeom>
              <a:solidFill>
                <a:srgbClr val="FFFFFF"/>
              </a:solidFill>
            </p:spPr>
          </p:sp>
          <p:sp>
            <p:nvSpPr>
              <p:cNvPr name="TextBox 85" id="85"/>
              <p:cNvSpPr txBox="true"/>
              <p:nvPr/>
            </p:nvSpPr>
            <p:spPr>
              <a:xfrm>
                <a:off x="0" y="-9525"/>
                <a:ext cx="1737107" cy="267013"/>
              </a:xfrm>
              <a:prstGeom prst="rect">
                <a:avLst/>
              </a:prstGeom>
            </p:spPr>
            <p:txBody>
              <a:bodyPr anchor="ctr" rtlCol="false" tIns="18747" lIns="18747" bIns="18747" rIns="18747"/>
              <a:lstStyle/>
              <a:p>
                <a:pPr algn="ctr">
                  <a:lnSpc>
                    <a:spcPts val="723"/>
                  </a:lnSpc>
                </a:pPr>
              </a:p>
            </p:txBody>
          </p:sp>
        </p:grpSp>
        <p:sp>
          <p:nvSpPr>
            <p:cNvPr name="Freeform 86" id="86"/>
            <p:cNvSpPr/>
            <p:nvPr/>
          </p:nvSpPr>
          <p:spPr>
            <a:xfrm flipH="false" flipV="false" rot="0">
              <a:off x="4379318" y="8022055"/>
              <a:ext cx="582436" cy="751530"/>
            </a:xfrm>
            <a:custGeom>
              <a:avLst/>
              <a:gdLst/>
              <a:ahLst/>
              <a:cxnLst/>
              <a:rect r="r" b="b" t="t" l="l"/>
              <a:pathLst>
                <a:path h="751530" w="582436">
                  <a:moveTo>
                    <a:pt x="0" y="0"/>
                  </a:moveTo>
                  <a:lnTo>
                    <a:pt x="582436" y="0"/>
                  </a:lnTo>
                  <a:lnTo>
                    <a:pt x="582436" y="751530"/>
                  </a:lnTo>
                  <a:lnTo>
                    <a:pt x="0" y="751530"/>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87" id="87"/>
            <p:cNvSpPr/>
            <p:nvPr/>
          </p:nvSpPr>
          <p:spPr>
            <a:xfrm flipH="false" flipV="false" rot="0">
              <a:off x="160366" y="7785402"/>
              <a:ext cx="373454" cy="381563"/>
            </a:xfrm>
            <a:custGeom>
              <a:avLst/>
              <a:gdLst/>
              <a:ahLst/>
              <a:cxnLst/>
              <a:rect r="r" b="b" t="t" l="l"/>
              <a:pathLst>
                <a:path h="381563" w="373454">
                  <a:moveTo>
                    <a:pt x="0" y="0"/>
                  </a:moveTo>
                  <a:lnTo>
                    <a:pt x="373454" y="0"/>
                  </a:lnTo>
                  <a:lnTo>
                    <a:pt x="373454" y="381562"/>
                  </a:lnTo>
                  <a:lnTo>
                    <a:pt x="0" y="381562"/>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88" id="88"/>
            <p:cNvSpPr/>
            <p:nvPr/>
          </p:nvSpPr>
          <p:spPr>
            <a:xfrm flipH="false" flipV="false" rot="917158">
              <a:off x="8093449" y="5868235"/>
              <a:ext cx="527418" cy="506980"/>
            </a:xfrm>
            <a:custGeom>
              <a:avLst/>
              <a:gdLst/>
              <a:ahLst/>
              <a:cxnLst/>
              <a:rect r="r" b="b" t="t" l="l"/>
              <a:pathLst>
                <a:path h="506980" w="527418">
                  <a:moveTo>
                    <a:pt x="0" y="0"/>
                  </a:moveTo>
                  <a:lnTo>
                    <a:pt x="527418" y="0"/>
                  </a:lnTo>
                  <a:lnTo>
                    <a:pt x="527418" y="506981"/>
                  </a:lnTo>
                  <a:lnTo>
                    <a:pt x="0" y="506981"/>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89" id="89"/>
            <p:cNvSpPr/>
            <p:nvPr/>
          </p:nvSpPr>
          <p:spPr>
            <a:xfrm flipH="false" flipV="false" rot="0">
              <a:off x="53043" y="10651942"/>
              <a:ext cx="1806429" cy="1300629"/>
            </a:xfrm>
            <a:custGeom>
              <a:avLst/>
              <a:gdLst/>
              <a:ahLst/>
              <a:cxnLst/>
              <a:rect r="r" b="b" t="t" l="l"/>
              <a:pathLst>
                <a:path h="1300629" w="1806429">
                  <a:moveTo>
                    <a:pt x="0" y="0"/>
                  </a:moveTo>
                  <a:lnTo>
                    <a:pt x="1806429" y="0"/>
                  </a:lnTo>
                  <a:lnTo>
                    <a:pt x="1806429" y="1300629"/>
                  </a:lnTo>
                  <a:lnTo>
                    <a:pt x="0" y="1300629"/>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Freeform 90" id="90"/>
            <p:cNvSpPr/>
            <p:nvPr/>
          </p:nvSpPr>
          <p:spPr>
            <a:xfrm flipH="false" flipV="false" rot="0">
              <a:off x="259079" y="0"/>
              <a:ext cx="1123603" cy="1742019"/>
            </a:xfrm>
            <a:custGeom>
              <a:avLst/>
              <a:gdLst/>
              <a:ahLst/>
              <a:cxnLst/>
              <a:rect r="r" b="b" t="t" l="l"/>
              <a:pathLst>
                <a:path h="1742019" w="1123603">
                  <a:moveTo>
                    <a:pt x="0" y="0"/>
                  </a:moveTo>
                  <a:lnTo>
                    <a:pt x="1123602" y="0"/>
                  </a:lnTo>
                  <a:lnTo>
                    <a:pt x="1123602" y="1742019"/>
                  </a:lnTo>
                  <a:lnTo>
                    <a:pt x="0" y="1742019"/>
                  </a:lnTo>
                  <a:lnTo>
                    <a:pt x="0" y="0"/>
                  </a:lnTo>
                  <a:close/>
                </a:path>
              </a:pathLst>
            </a:custGeom>
            <a:blipFill>
              <a:blip r:embed="rId22"/>
              <a:stretch>
                <a:fillRect l="0" t="0" r="0" b="0"/>
              </a:stretch>
            </a:blipFill>
          </p:spPr>
        </p:sp>
        <p:sp>
          <p:nvSpPr>
            <p:cNvPr name="TextBox 91" id="91"/>
            <p:cNvSpPr txBox="true"/>
            <p:nvPr/>
          </p:nvSpPr>
          <p:spPr>
            <a:xfrm rot="0">
              <a:off x="757737" y="2250934"/>
              <a:ext cx="7610552" cy="887636"/>
            </a:xfrm>
            <a:prstGeom prst="rect">
              <a:avLst/>
            </a:prstGeom>
          </p:spPr>
          <p:txBody>
            <a:bodyPr anchor="t" rtlCol="false" tIns="0" lIns="0" bIns="0" rIns="0">
              <a:spAutoFit/>
            </a:bodyPr>
            <a:lstStyle/>
            <a:p>
              <a:pPr algn="ctr">
                <a:lnSpc>
                  <a:spcPts val="1717"/>
                </a:lnSpc>
              </a:pPr>
              <a:r>
                <a:rPr lang="en-US" sz="1575">
                  <a:solidFill>
                    <a:srgbClr val="000000"/>
                  </a:solidFill>
                  <a:latin typeface="Nourd"/>
                  <a:ea typeface="Nourd"/>
                  <a:cs typeface="Nourd"/>
                  <a:sym typeface="Nourd"/>
                </a:rPr>
                <a:t>Did you know our brains don’t always tell us the truth? </a:t>
              </a:r>
            </a:p>
            <a:p>
              <a:pPr algn="ctr">
                <a:lnSpc>
                  <a:spcPts val="1717"/>
                </a:lnSpc>
              </a:pPr>
              <a:r>
                <a:rPr lang="en-US" sz="1575">
                  <a:solidFill>
                    <a:srgbClr val="000000"/>
                  </a:solidFill>
                  <a:latin typeface="Nourd"/>
                  <a:ea typeface="Nourd"/>
                  <a:cs typeface="Nourd"/>
                  <a:sym typeface="Nourd"/>
                </a:rPr>
                <a:t>Sometimes our brains like to trick us!</a:t>
              </a:r>
            </a:p>
            <a:p>
              <a:pPr algn="ctr">
                <a:lnSpc>
                  <a:spcPts val="1717"/>
                </a:lnSpc>
              </a:pPr>
              <a:r>
                <a:rPr lang="en-US" sz="1575">
                  <a:solidFill>
                    <a:srgbClr val="000000"/>
                  </a:solidFill>
                  <a:latin typeface="Nourd"/>
                  <a:ea typeface="Nourd"/>
                  <a:cs typeface="Nourd"/>
                  <a:sym typeface="Nourd"/>
                </a:rPr>
                <a:t>Look out for these mind traps!</a:t>
              </a:r>
            </a:p>
          </p:txBody>
        </p:sp>
        <p:sp>
          <p:nvSpPr>
            <p:cNvPr name="TextBox 92" id="92"/>
            <p:cNvSpPr txBox="true"/>
            <p:nvPr/>
          </p:nvSpPr>
          <p:spPr>
            <a:xfrm rot="0">
              <a:off x="4751475" y="7995233"/>
              <a:ext cx="1734317" cy="537526"/>
            </a:xfrm>
            <a:prstGeom prst="rect">
              <a:avLst/>
            </a:prstGeom>
          </p:spPr>
          <p:txBody>
            <a:bodyPr anchor="t" rtlCol="false" tIns="0" lIns="0" bIns="0" rIns="0">
              <a:spAutoFit/>
            </a:bodyPr>
            <a:lstStyle/>
            <a:p>
              <a:pPr algn="ctr">
                <a:lnSpc>
                  <a:spcPts val="1535"/>
                </a:lnSpc>
              </a:pPr>
              <a:r>
                <a:rPr lang="en-US" sz="1535">
                  <a:solidFill>
                    <a:srgbClr val="000000"/>
                  </a:solidFill>
                  <a:latin typeface="Bantayog"/>
                  <a:ea typeface="Bantayog"/>
                  <a:cs typeface="Bantayog"/>
                  <a:sym typeface="Bantayog"/>
                </a:rPr>
                <a:t>feelings </a:t>
              </a:r>
            </a:p>
            <a:p>
              <a:pPr algn="ctr">
                <a:lnSpc>
                  <a:spcPts val="1535"/>
                </a:lnSpc>
              </a:pPr>
              <a:r>
                <a:rPr lang="en-US" sz="1535">
                  <a:solidFill>
                    <a:srgbClr val="000000"/>
                  </a:solidFill>
                  <a:latin typeface="Bantayog"/>
                  <a:ea typeface="Bantayog"/>
                  <a:cs typeface="Bantayog"/>
                  <a:sym typeface="Bantayog"/>
                </a:rPr>
                <a:t>as facts</a:t>
              </a:r>
            </a:p>
          </p:txBody>
        </p:sp>
        <p:sp>
          <p:nvSpPr>
            <p:cNvPr name="TextBox 93" id="93"/>
            <p:cNvSpPr txBox="true"/>
            <p:nvPr/>
          </p:nvSpPr>
          <p:spPr>
            <a:xfrm rot="0">
              <a:off x="2538586" y="3689574"/>
              <a:ext cx="1710304" cy="537526"/>
            </a:xfrm>
            <a:prstGeom prst="rect">
              <a:avLst/>
            </a:prstGeom>
          </p:spPr>
          <p:txBody>
            <a:bodyPr anchor="t" rtlCol="false" tIns="0" lIns="0" bIns="0" rIns="0">
              <a:spAutoFit/>
            </a:bodyPr>
            <a:lstStyle/>
            <a:p>
              <a:pPr algn="ctr">
                <a:lnSpc>
                  <a:spcPts val="1535"/>
                </a:lnSpc>
              </a:pPr>
              <a:r>
                <a:rPr lang="en-US" sz="1535">
                  <a:solidFill>
                    <a:srgbClr val="000000"/>
                  </a:solidFill>
                  <a:latin typeface="Bantayog"/>
                  <a:ea typeface="Bantayog"/>
                  <a:cs typeface="Bantayog"/>
                  <a:sym typeface="Bantayog"/>
                </a:rPr>
                <a:t>mind</a:t>
              </a:r>
            </a:p>
            <a:p>
              <a:pPr algn="ctr">
                <a:lnSpc>
                  <a:spcPts val="1535"/>
                </a:lnSpc>
              </a:pPr>
              <a:r>
                <a:rPr lang="en-US" sz="1535">
                  <a:solidFill>
                    <a:srgbClr val="000000"/>
                  </a:solidFill>
                  <a:latin typeface="Bantayog"/>
                  <a:ea typeface="Bantayog"/>
                  <a:cs typeface="Bantayog"/>
                  <a:sym typeface="Bantayog"/>
                </a:rPr>
                <a:t>reading</a:t>
              </a:r>
            </a:p>
          </p:txBody>
        </p:sp>
        <p:sp>
          <p:nvSpPr>
            <p:cNvPr name="TextBox 94" id="94"/>
            <p:cNvSpPr txBox="true"/>
            <p:nvPr/>
          </p:nvSpPr>
          <p:spPr>
            <a:xfrm rot="0">
              <a:off x="467682" y="3715568"/>
              <a:ext cx="1515833" cy="537526"/>
            </a:xfrm>
            <a:prstGeom prst="rect">
              <a:avLst/>
            </a:prstGeom>
          </p:spPr>
          <p:txBody>
            <a:bodyPr anchor="t" rtlCol="false" tIns="0" lIns="0" bIns="0" rIns="0">
              <a:spAutoFit/>
            </a:bodyPr>
            <a:lstStyle/>
            <a:p>
              <a:pPr algn="ctr">
                <a:lnSpc>
                  <a:spcPts val="1535"/>
                </a:lnSpc>
              </a:pPr>
              <a:r>
                <a:rPr lang="en-US" sz="1535">
                  <a:solidFill>
                    <a:srgbClr val="000000"/>
                  </a:solidFill>
                  <a:latin typeface="Bantayog"/>
                  <a:ea typeface="Bantayog"/>
                  <a:cs typeface="Bantayog"/>
                  <a:sym typeface="Bantayog"/>
                </a:rPr>
                <a:t>fortune</a:t>
              </a:r>
            </a:p>
            <a:p>
              <a:pPr algn="ctr">
                <a:lnSpc>
                  <a:spcPts val="1535"/>
                </a:lnSpc>
              </a:pPr>
              <a:r>
                <a:rPr lang="en-US" sz="1535">
                  <a:solidFill>
                    <a:srgbClr val="000000"/>
                  </a:solidFill>
                  <a:latin typeface="Bantayog"/>
                  <a:ea typeface="Bantayog"/>
                  <a:cs typeface="Bantayog"/>
                  <a:sym typeface="Bantayog"/>
                </a:rPr>
                <a:t>telling</a:t>
              </a:r>
            </a:p>
          </p:txBody>
        </p:sp>
        <p:sp>
          <p:nvSpPr>
            <p:cNvPr name="TextBox 95" id="95"/>
            <p:cNvSpPr txBox="true"/>
            <p:nvPr/>
          </p:nvSpPr>
          <p:spPr>
            <a:xfrm rot="0">
              <a:off x="4727636" y="3689574"/>
              <a:ext cx="1515833" cy="537526"/>
            </a:xfrm>
            <a:prstGeom prst="rect">
              <a:avLst/>
            </a:prstGeom>
          </p:spPr>
          <p:txBody>
            <a:bodyPr anchor="t" rtlCol="false" tIns="0" lIns="0" bIns="0" rIns="0">
              <a:spAutoFit/>
            </a:bodyPr>
            <a:lstStyle/>
            <a:p>
              <a:pPr algn="ctr">
                <a:lnSpc>
                  <a:spcPts val="1535"/>
                </a:lnSpc>
              </a:pPr>
              <a:r>
                <a:rPr lang="en-US" sz="1535">
                  <a:solidFill>
                    <a:srgbClr val="000000"/>
                  </a:solidFill>
                  <a:latin typeface="Bantayog"/>
                  <a:ea typeface="Bantayog"/>
                  <a:cs typeface="Bantayog"/>
                  <a:sym typeface="Bantayog"/>
                </a:rPr>
                <a:t>should</a:t>
              </a:r>
            </a:p>
            <a:p>
              <a:pPr algn="ctr">
                <a:lnSpc>
                  <a:spcPts val="1535"/>
                </a:lnSpc>
              </a:pPr>
              <a:r>
                <a:rPr lang="en-US" sz="1535">
                  <a:solidFill>
                    <a:srgbClr val="000000"/>
                  </a:solidFill>
                  <a:latin typeface="Bantayog"/>
                  <a:ea typeface="Bantayog"/>
                  <a:cs typeface="Bantayog"/>
                  <a:sym typeface="Bantayog"/>
                </a:rPr>
                <a:t>statements</a:t>
              </a:r>
            </a:p>
          </p:txBody>
        </p:sp>
        <p:sp>
          <p:nvSpPr>
            <p:cNvPr name="TextBox 96" id="96"/>
            <p:cNvSpPr txBox="true"/>
            <p:nvPr/>
          </p:nvSpPr>
          <p:spPr>
            <a:xfrm rot="0">
              <a:off x="6726309" y="3715568"/>
              <a:ext cx="1515833" cy="285232"/>
            </a:xfrm>
            <a:prstGeom prst="rect">
              <a:avLst/>
            </a:prstGeom>
          </p:spPr>
          <p:txBody>
            <a:bodyPr anchor="t" rtlCol="false" tIns="0" lIns="0" bIns="0" rIns="0">
              <a:spAutoFit/>
            </a:bodyPr>
            <a:lstStyle/>
            <a:p>
              <a:pPr algn="ctr">
                <a:lnSpc>
                  <a:spcPts val="1535"/>
                </a:lnSpc>
              </a:pPr>
              <a:r>
                <a:rPr lang="en-US" sz="1535">
                  <a:solidFill>
                    <a:srgbClr val="000000"/>
                  </a:solidFill>
                  <a:latin typeface="Bantayog"/>
                  <a:ea typeface="Bantayog"/>
                  <a:cs typeface="Bantayog"/>
                  <a:sym typeface="Bantayog"/>
                </a:rPr>
                <a:t>blame</a:t>
              </a:r>
            </a:p>
          </p:txBody>
        </p:sp>
        <p:sp>
          <p:nvSpPr>
            <p:cNvPr name="TextBox 97" id="97"/>
            <p:cNvSpPr txBox="true"/>
            <p:nvPr/>
          </p:nvSpPr>
          <p:spPr>
            <a:xfrm rot="0">
              <a:off x="370446" y="5949178"/>
              <a:ext cx="1750718" cy="285232"/>
            </a:xfrm>
            <a:prstGeom prst="rect">
              <a:avLst/>
            </a:prstGeom>
          </p:spPr>
          <p:txBody>
            <a:bodyPr anchor="t" rtlCol="false" tIns="0" lIns="0" bIns="0" rIns="0">
              <a:spAutoFit/>
            </a:bodyPr>
            <a:lstStyle/>
            <a:p>
              <a:pPr algn="ctr">
                <a:lnSpc>
                  <a:spcPts val="1535"/>
                </a:lnSpc>
              </a:pPr>
              <a:r>
                <a:rPr lang="en-US" sz="1535">
                  <a:solidFill>
                    <a:srgbClr val="000000"/>
                  </a:solidFill>
                  <a:latin typeface="Bantayog"/>
                  <a:ea typeface="Bantayog"/>
                  <a:cs typeface="Bantayog"/>
                  <a:sym typeface="Bantayog"/>
                </a:rPr>
                <a:t>magnification</a:t>
              </a:r>
            </a:p>
          </p:txBody>
        </p:sp>
        <p:sp>
          <p:nvSpPr>
            <p:cNvPr name="TextBox 98" id="98"/>
            <p:cNvSpPr txBox="true"/>
            <p:nvPr/>
          </p:nvSpPr>
          <p:spPr>
            <a:xfrm rot="0">
              <a:off x="6857948" y="8097216"/>
              <a:ext cx="1515833" cy="285232"/>
            </a:xfrm>
            <a:prstGeom prst="rect">
              <a:avLst/>
            </a:prstGeom>
          </p:spPr>
          <p:txBody>
            <a:bodyPr anchor="t" rtlCol="false" tIns="0" lIns="0" bIns="0" rIns="0">
              <a:spAutoFit/>
            </a:bodyPr>
            <a:lstStyle/>
            <a:p>
              <a:pPr algn="ctr">
                <a:lnSpc>
                  <a:spcPts val="1535"/>
                </a:lnSpc>
              </a:pPr>
              <a:r>
                <a:rPr lang="en-US" sz="1535">
                  <a:solidFill>
                    <a:srgbClr val="000000"/>
                  </a:solidFill>
                  <a:latin typeface="Bantayog"/>
                  <a:ea typeface="Bantayog"/>
                  <a:cs typeface="Bantayog"/>
                  <a:sym typeface="Bantayog"/>
                </a:rPr>
                <a:t>labelling</a:t>
              </a:r>
            </a:p>
          </p:txBody>
        </p:sp>
        <p:sp>
          <p:nvSpPr>
            <p:cNvPr name="TextBox 99" id="99"/>
            <p:cNvSpPr txBox="true"/>
            <p:nvPr/>
          </p:nvSpPr>
          <p:spPr>
            <a:xfrm rot="0">
              <a:off x="6852456" y="5826730"/>
              <a:ext cx="1515833" cy="537526"/>
            </a:xfrm>
            <a:prstGeom prst="rect">
              <a:avLst/>
            </a:prstGeom>
          </p:spPr>
          <p:txBody>
            <a:bodyPr anchor="t" rtlCol="false" tIns="0" lIns="0" bIns="0" rIns="0">
              <a:spAutoFit/>
            </a:bodyPr>
            <a:lstStyle/>
            <a:p>
              <a:pPr algn="ctr">
                <a:lnSpc>
                  <a:spcPts val="1535"/>
                </a:lnSpc>
              </a:pPr>
              <a:r>
                <a:rPr lang="en-US" sz="1535">
                  <a:solidFill>
                    <a:srgbClr val="000000"/>
                  </a:solidFill>
                  <a:latin typeface="Bantayog"/>
                  <a:ea typeface="Bantayog"/>
                  <a:cs typeface="Bantayog"/>
                  <a:sym typeface="Bantayog"/>
                </a:rPr>
                <a:t>mental </a:t>
              </a:r>
            </a:p>
            <a:p>
              <a:pPr algn="ctr">
                <a:lnSpc>
                  <a:spcPts val="1535"/>
                </a:lnSpc>
              </a:pPr>
              <a:r>
                <a:rPr lang="en-US" sz="1535">
                  <a:solidFill>
                    <a:srgbClr val="000000"/>
                  </a:solidFill>
                  <a:latin typeface="Bantayog"/>
                  <a:ea typeface="Bantayog"/>
                  <a:cs typeface="Bantayog"/>
                  <a:sym typeface="Bantayog"/>
                </a:rPr>
                <a:t>filter</a:t>
              </a:r>
            </a:p>
          </p:txBody>
        </p:sp>
        <p:sp>
          <p:nvSpPr>
            <p:cNvPr name="TextBox 100" id="100"/>
            <p:cNvSpPr txBox="true"/>
            <p:nvPr/>
          </p:nvSpPr>
          <p:spPr>
            <a:xfrm rot="0">
              <a:off x="2535680" y="4443463"/>
              <a:ext cx="1710304" cy="605569"/>
            </a:xfrm>
            <a:prstGeom prst="rect">
              <a:avLst/>
            </a:prstGeom>
          </p:spPr>
          <p:txBody>
            <a:bodyPr anchor="t" rtlCol="false" tIns="0" lIns="0" bIns="0" rIns="0">
              <a:spAutoFit/>
            </a:bodyPr>
            <a:lstStyle/>
            <a:p>
              <a:pPr algn="ctr">
                <a:lnSpc>
                  <a:spcPts val="1173"/>
                </a:lnSpc>
              </a:pPr>
              <a:r>
                <a:rPr lang="en-US" sz="1173">
                  <a:solidFill>
                    <a:srgbClr val="000000"/>
                  </a:solidFill>
                  <a:latin typeface="Nourd"/>
                  <a:ea typeface="Nourd"/>
                  <a:cs typeface="Nourd"/>
                  <a:sym typeface="Nourd"/>
                </a:rPr>
                <a:t>Assuming you know what others are thinking.</a:t>
              </a:r>
            </a:p>
          </p:txBody>
        </p:sp>
        <p:sp>
          <p:nvSpPr>
            <p:cNvPr name="TextBox 101" id="101"/>
            <p:cNvSpPr txBox="true"/>
            <p:nvPr/>
          </p:nvSpPr>
          <p:spPr>
            <a:xfrm rot="0">
              <a:off x="380327" y="4402880"/>
              <a:ext cx="1710304" cy="800523"/>
            </a:xfrm>
            <a:prstGeom prst="rect">
              <a:avLst/>
            </a:prstGeom>
          </p:spPr>
          <p:txBody>
            <a:bodyPr anchor="t" rtlCol="false" tIns="0" lIns="0" bIns="0" rIns="0">
              <a:spAutoFit/>
            </a:bodyPr>
            <a:lstStyle/>
            <a:p>
              <a:pPr algn="ctr">
                <a:lnSpc>
                  <a:spcPts val="1173"/>
                </a:lnSpc>
              </a:pPr>
              <a:r>
                <a:rPr lang="en-US" sz="1173">
                  <a:solidFill>
                    <a:srgbClr val="000000"/>
                  </a:solidFill>
                  <a:latin typeface="Nourd"/>
                  <a:ea typeface="Nourd"/>
                  <a:cs typeface="Nourd"/>
                  <a:sym typeface="Nourd"/>
                </a:rPr>
                <a:t>Thinking you can see into the future</a:t>
              </a:r>
            </a:p>
            <a:p>
              <a:pPr algn="ctr">
                <a:lnSpc>
                  <a:spcPts val="1173"/>
                </a:lnSpc>
              </a:pPr>
              <a:r>
                <a:rPr lang="en-US" sz="1173">
                  <a:solidFill>
                    <a:srgbClr val="000000"/>
                  </a:solidFill>
                  <a:latin typeface="Nourd"/>
                  <a:ea typeface="Nourd"/>
                  <a:cs typeface="Nourd"/>
                  <a:sym typeface="Nourd"/>
                </a:rPr>
                <a:t>“I’m going to </a:t>
              </a:r>
            </a:p>
            <a:p>
              <a:pPr algn="ctr">
                <a:lnSpc>
                  <a:spcPts val="1173"/>
                </a:lnSpc>
              </a:pPr>
              <a:r>
                <a:rPr lang="en-US" sz="1173">
                  <a:solidFill>
                    <a:srgbClr val="000000"/>
                  </a:solidFill>
                  <a:latin typeface="Nourd"/>
                  <a:ea typeface="Nourd"/>
                  <a:cs typeface="Nourd"/>
                  <a:sym typeface="Nourd"/>
                </a:rPr>
                <a:t>do so badly!”</a:t>
              </a:r>
            </a:p>
          </p:txBody>
        </p:sp>
        <p:sp>
          <p:nvSpPr>
            <p:cNvPr name="TextBox 102" id="102"/>
            <p:cNvSpPr txBox="true"/>
            <p:nvPr/>
          </p:nvSpPr>
          <p:spPr>
            <a:xfrm rot="0">
              <a:off x="280478" y="7995233"/>
              <a:ext cx="1910002" cy="537526"/>
            </a:xfrm>
            <a:prstGeom prst="rect">
              <a:avLst/>
            </a:prstGeom>
          </p:spPr>
          <p:txBody>
            <a:bodyPr anchor="t" rtlCol="false" tIns="0" lIns="0" bIns="0" rIns="0">
              <a:spAutoFit/>
            </a:bodyPr>
            <a:lstStyle/>
            <a:p>
              <a:pPr algn="ctr">
                <a:lnSpc>
                  <a:spcPts val="1535"/>
                </a:lnSpc>
              </a:pPr>
              <a:r>
                <a:rPr lang="en-US" sz="1535">
                  <a:solidFill>
                    <a:srgbClr val="000000"/>
                  </a:solidFill>
                  <a:latin typeface="Bantayog"/>
                  <a:ea typeface="Bantayog"/>
                  <a:cs typeface="Bantayog"/>
                  <a:sym typeface="Bantayog"/>
                </a:rPr>
                <a:t> over -generalisation</a:t>
              </a:r>
            </a:p>
          </p:txBody>
        </p:sp>
        <p:sp>
          <p:nvSpPr>
            <p:cNvPr name="TextBox 103" id="103"/>
            <p:cNvSpPr txBox="true"/>
            <p:nvPr/>
          </p:nvSpPr>
          <p:spPr>
            <a:xfrm rot="0">
              <a:off x="2352633" y="8151588"/>
              <a:ext cx="2026685" cy="485891"/>
            </a:xfrm>
            <a:prstGeom prst="rect">
              <a:avLst/>
            </a:prstGeom>
          </p:spPr>
          <p:txBody>
            <a:bodyPr anchor="t" rtlCol="false" tIns="0" lIns="0" bIns="0" rIns="0">
              <a:spAutoFit/>
            </a:bodyPr>
            <a:lstStyle/>
            <a:p>
              <a:pPr algn="ctr">
                <a:lnSpc>
                  <a:spcPts val="1313"/>
                </a:lnSpc>
              </a:pPr>
              <a:r>
                <a:rPr lang="en-US" sz="1313">
                  <a:solidFill>
                    <a:srgbClr val="000000"/>
                  </a:solidFill>
                  <a:latin typeface="Bantayog"/>
                  <a:ea typeface="Bantayog"/>
                  <a:cs typeface="Bantayog"/>
                  <a:sym typeface="Bantayog"/>
                </a:rPr>
                <a:t>personalisation</a:t>
              </a:r>
            </a:p>
            <a:p>
              <a:pPr algn="ctr">
                <a:lnSpc>
                  <a:spcPts val="1404"/>
                </a:lnSpc>
              </a:pPr>
            </a:p>
          </p:txBody>
        </p:sp>
        <p:sp>
          <p:nvSpPr>
            <p:cNvPr name="TextBox 104" id="104"/>
            <p:cNvSpPr txBox="true"/>
            <p:nvPr/>
          </p:nvSpPr>
          <p:spPr>
            <a:xfrm rot="0">
              <a:off x="6760713" y="4465135"/>
              <a:ext cx="1710304" cy="605569"/>
            </a:xfrm>
            <a:prstGeom prst="rect">
              <a:avLst/>
            </a:prstGeom>
          </p:spPr>
          <p:txBody>
            <a:bodyPr anchor="t" rtlCol="false" tIns="0" lIns="0" bIns="0" rIns="0">
              <a:spAutoFit/>
            </a:bodyPr>
            <a:lstStyle/>
            <a:p>
              <a:pPr algn="ctr">
                <a:lnSpc>
                  <a:spcPts val="1173"/>
                </a:lnSpc>
              </a:pPr>
              <a:r>
                <a:rPr lang="en-US" sz="1173">
                  <a:solidFill>
                    <a:srgbClr val="000000"/>
                  </a:solidFill>
                  <a:latin typeface="Nourd"/>
                  <a:ea typeface="Nourd"/>
                  <a:cs typeface="Nourd"/>
                  <a:sym typeface="Nourd"/>
                </a:rPr>
                <a:t>Blaming others </a:t>
              </a:r>
            </a:p>
            <a:p>
              <a:pPr algn="ctr">
                <a:lnSpc>
                  <a:spcPts val="1173"/>
                </a:lnSpc>
              </a:pPr>
              <a:r>
                <a:rPr lang="en-US" sz="1173">
                  <a:solidFill>
                    <a:srgbClr val="000000"/>
                  </a:solidFill>
                  <a:latin typeface="Nourd"/>
                  <a:ea typeface="Nourd"/>
                  <a:cs typeface="Nourd"/>
                  <a:sym typeface="Nourd"/>
                </a:rPr>
                <a:t>or yourself when that’s not fair.</a:t>
              </a:r>
            </a:p>
          </p:txBody>
        </p:sp>
        <p:sp>
          <p:nvSpPr>
            <p:cNvPr name="TextBox 105" id="105"/>
            <p:cNvSpPr txBox="true"/>
            <p:nvPr/>
          </p:nvSpPr>
          <p:spPr>
            <a:xfrm rot="0">
              <a:off x="4618394" y="4427345"/>
              <a:ext cx="1710304" cy="751594"/>
            </a:xfrm>
            <a:prstGeom prst="rect">
              <a:avLst/>
            </a:prstGeom>
          </p:spPr>
          <p:txBody>
            <a:bodyPr anchor="t" rtlCol="false" tIns="0" lIns="0" bIns="0" rIns="0">
              <a:spAutoFit/>
            </a:bodyPr>
            <a:lstStyle/>
            <a:p>
              <a:pPr algn="ctr">
                <a:lnSpc>
                  <a:spcPts val="1083"/>
                </a:lnSpc>
              </a:pPr>
              <a:r>
                <a:rPr lang="en-US" sz="1083">
                  <a:solidFill>
                    <a:srgbClr val="000000"/>
                  </a:solidFill>
                  <a:latin typeface="Nourd"/>
                  <a:ea typeface="Nourd"/>
                  <a:cs typeface="Nourd"/>
                  <a:sym typeface="Nourd"/>
                </a:rPr>
                <a:t>Shoulda, woulda, coulda!</a:t>
              </a:r>
            </a:p>
            <a:p>
              <a:pPr algn="ctr">
                <a:lnSpc>
                  <a:spcPts val="1083"/>
                </a:lnSpc>
              </a:pPr>
              <a:r>
                <a:rPr lang="en-US" sz="1083">
                  <a:solidFill>
                    <a:srgbClr val="000000"/>
                  </a:solidFill>
                  <a:latin typeface="Nourd"/>
                  <a:ea typeface="Nourd"/>
                  <a:cs typeface="Nourd"/>
                  <a:sym typeface="Nourd"/>
                </a:rPr>
                <a:t>Stop ‘should’</a:t>
              </a:r>
            </a:p>
            <a:p>
              <a:pPr algn="ctr">
                <a:lnSpc>
                  <a:spcPts val="1083"/>
                </a:lnSpc>
              </a:pPr>
              <a:r>
                <a:rPr lang="en-US" sz="1083">
                  <a:solidFill>
                    <a:srgbClr val="000000"/>
                  </a:solidFill>
                  <a:latin typeface="Nourd"/>
                  <a:ea typeface="Nourd"/>
                  <a:cs typeface="Nourd"/>
                  <a:sym typeface="Nourd"/>
                </a:rPr>
                <a:t>statements. </a:t>
              </a:r>
            </a:p>
          </p:txBody>
        </p:sp>
        <p:sp>
          <p:nvSpPr>
            <p:cNvPr name="TextBox 106" id="106"/>
            <p:cNvSpPr txBox="true"/>
            <p:nvPr/>
          </p:nvSpPr>
          <p:spPr>
            <a:xfrm rot="0">
              <a:off x="370446" y="6646519"/>
              <a:ext cx="1710304" cy="605569"/>
            </a:xfrm>
            <a:prstGeom prst="rect">
              <a:avLst/>
            </a:prstGeom>
          </p:spPr>
          <p:txBody>
            <a:bodyPr anchor="t" rtlCol="false" tIns="0" lIns="0" bIns="0" rIns="0">
              <a:spAutoFit/>
            </a:bodyPr>
            <a:lstStyle/>
            <a:p>
              <a:pPr algn="ctr">
                <a:lnSpc>
                  <a:spcPts val="1173"/>
                </a:lnSpc>
              </a:pPr>
              <a:r>
                <a:rPr lang="en-US" sz="1173">
                  <a:solidFill>
                    <a:srgbClr val="000000"/>
                  </a:solidFill>
                  <a:latin typeface="Nourd"/>
                  <a:ea typeface="Nourd"/>
                  <a:cs typeface="Nourd"/>
                  <a:sym typeface="Nourd"/>
                </a:rPr>
                <a:t>Turning small things into a BIG deal.</a:t>
              </a:r>
            </a:p>
          </p:txBody>
        </p:sp>
        <p:sp>
          <p:nvSpPr>
            <p:cNvPr name="TextBox 107" id="107"/>
            <p:cNvSpPr txBox="true"/>
            <p:nvPr/>
          </p:nvSpPr>
          <p:spPr>
            <a:xfrm rot="0">
              <a:off x="4653969" y="8827039"/>
              <a:ext cx="1710304" cy="617036"/>
            </a:xfrm>
            <a:prstGeom prst="rect">
              <a:avLst/>
            </a:prstGeom>
          </p:spPr>
          <p:txBody>
            <a:bodyPr anchor="t" rtlCol="false" tIns="0" lIns="0" bIns="0" rIns="0">
              <a:spAutoFit/>
            </a:bodyPr>
            <a:lstStyle/>
            <a:p>
              <a:pPr algn="ctr">
                <a:lnSpc>
                  <a:spcPts val="1173"/>
                </a:lnSpc>
              </a:pPr>
              <a:r>
                <a:rPr lang="en-US" sz="1173">
                  <a:solidFill>
                    <a:srgbClr val="000000"/>
                  </a:solidFill>
                  <a:latin typeface="Nourd"/>
                  <a:ea typeface="Nourd"/>
                  <a:cs typeface="Nourd"/>
                  <a:sym typeface="Nourd"/>
                </a:rPr>
                <a:t>"I </a:t>
              </a:r>
              <a:r>
                <a:rPr lang="en-US" sz="1173" u="sng">
                  <a:solidFill>
                    <a:srgbClr val="000000"/>
                  </a:solidFill>
                  <a:latin typeface="Nourd"/>
                  <a:ea typeface="Nourd"/>
                  <a:cs typeface="Nourd"/>
                  <a:sym typeface="Nourd"/>
                </a:rPr>
                <a:t>feel</a:t>
              </a:r>
              <a:r>
                <a:rPr lang="en-US" sz="1173">
                  <a:solidFill>
                    <a:srgbClr val="000000"/>
                  </a:solidFill>
                  <a:latin typeface="Nourd"/>
                  <a:ea typeface="Nourd"/>
                  <a:cs typeface="Nourd"/>
                  <a:sym typeface="Nourd"/>
                </a:rPr>
                <a:t> stupid, </a:t>
              </a:r>
            </a:p>
            <a:p>
              <a:pPr algn="ctr">
                <a:lnSpc>
                  <a:spcPts val="1173"/>
                </a:lnSpc>
              </a:pPr>
              <a:r>
                <a:rPr lang="en-US" sz="1173">
                  <a:solidFill>
                    <a:srgbClr val="000000"/>
                  </a:solidFill>
                  <a:latin typeface="Nourd"/>
                  <a:ea typeface="Nourd"/>
                  <a:cs typeface="Nourd"/>
                  <a:sym typeface="Nourd"/>
                </a:rPr>
                <a:t>so that means </a:t>
              </a:r>
            </a:p>
            <a:p>
              <a:pPr algn="ctr">
                <a:lnSpc>
                  <a:spcPts val="1173"/>
                </a:lnSpc>
              </a:pPr>
              <a:r>
                <a:rPr lang="en-US" sz="1173">
                  <a:solidFill>
                    <a:srgbClr val="000000"/>
                  </a:solidFill>
                  <a:latin typeface="Nourd"/>
                  <a:ea typeface="Nourd"/>
                  <a:cs typeface="Nourd"/>
                  <a:sym typeface="Nourd"/>
                </a:rPr>
                <a:t>I must </a:t>
              </a:r>
              <a:r>
                <a:rPr lang="en-US" sz="1173" u="sng">
                  <a:solidFill>
                    <a:srgbClr val="000000"/>
                  </a:solidFill>
                  <a:latin typeface="Nourd"/>
                  <a:ea typeface="Nourd"/>
                  <a:cs typeface="Nourd"/>
                  <a:sym typeface="Nourd"/>
                </a:rPr>
                <a:t>be</a:t>
              </a:r>
              <a:r>
                <a:rPr lang="en-US" sz="1173">
                  <a:solidFill>
                    <a:srgbClr val="000000"/>
                  </a:solidFill>
                  <a:latin typeface="Nourd"/>
                  <a:ea typeface="Nourd"/>
                  <a:cs typeface="Nourd"/>
                  <a:sym typeface="Nourd"/>
                </a:rPr>
                <a:t> stupid."</a:t>
              </a:r>
            </a:p>
          </p:txBody>
        </p:sp>
        <p:sp>
          <p:nvSpPr>
            <p:cNvPr name="TextBox 108" id="108"/>
            <p:cNvSpPr txBox="true"/>
            <p:nvPr/>
          </p:nvSpPr>
          <p:spPr>
            <a:xfrm rot="0">
              <a:off x="380327" y="8661964"/>
              <a:ext cx="1710304" cy="811622"/>
            </a:xfrm>
            <a:prstGeom prst="rect">
              <a:avLst/>
            </a:prstGeom>
          </p:spPr>
          <p:txBody>
            <a:bodyPr anchor="t" rtlCol="false" tIns="0" lIns="0" bIns="0" rIns="0">
              <a:spAutoFit/>
            </a:bodyPr>
            <a:lstStyle/>
            <a:p>
              <a:pPr algn="ctr">
                <a:lnSpc>
                  <a:spcPts val="1202"/>
                </a:lnSpc>
              </a:pPr>
              <a:r>
                <a:rPr lang="en-US" sz="1083">
                  <a:solidFill>
                    <a:srgbClr val="000000"/>
                  </a:solidFill>
                  <a:latin typeface="Nourd"/>
                  <a:ea typeface="Nourd"/>
                  <a:cs typeface="Nourd"/>
                  <a:sym typeface="Nourd"/>
                </a:rPr>
                <a:t>Seeing one bad thing as a pattern: "This </a:t>
              </a:r>
              <a:r>
                <a:rPr lang="en-US" sz="1083" u="sng">
                  <a:solidFill>
                    <a:srgbClr val="000000"/>
                  </a:solidFill>
                  <a:latin typeface="Nourd"/>
                  <a:ea typeface="Nourd"/>
                  <a:cs typeface="Nourd"/>
                  <a:sym typeface="Nourd"/>
                </a:rPr>
                <a:t>always</a:t>
              </a:r>
              <a:r>
                <a:rPr lang="en-US" sz="1083">
                  <a:solidFill>
                    <a:srgbClr val="000000"/>
                  </a:solidFill>
                  <a:latin typeface="Nourd"/>
                  <a:ea typeface="Nourd"/>
                  <a:cs typeface="Nourd"/>
                  <a:sym typeface="Nourd"/>
                </a:rPr>
                <a:t> happens to me!"</a:t>
              </a:r>
            </a:p>
          </p:txBody>
        </p:sp>
        <p:sp>
          <p:nvSpPr>
            <p:cNvPr name="TextBox 109" id="109"/>
            <p:cNvSpPr txBox="true"/>
            <p:nvPr/>
          </p:nvSpPr>
          <p:spPr>
            <a:xfrm rot="0">
              <a:off x="6788226" y="6601730"/>
              <a:ext cx="1710304" cy="751594"/>
            </a:xfrm>
            <a:prstGeom prst="rect">
              <a:avLst/>
            </a:prstGeom>
          </p:spPr>
          <p:txBody>
            <a:bodyPr anchor="t" rtlCol="false" tIns="0" lIns="0" bIns="0" rIns="0">
              <a:spAutoFit/>
            </a:bodyPr>
            <a:lstStyle/>
            <a:p>
              <a:pPr algn="ctr">
                <a:lnSpc>
                  <a:spcPts val="1083"/>
                </a:lnSpc>
              </a:pPr>
              <a:r>
                <a:rPr lang="en-US" sz="1083">
                  <a:solidFill>
                    <a:srgbClr val="000000"/>
                  </a:solidFill>
                  <a:latin typeface="Nourd"/>
                  <a:ea typeface="Nourd"/>
                  <a:cs typeface="Nourd"/>
                  <a:sym typeface="Nourd"/>
                </a:rPr>
                <a:t>Dwelling on the </a:t>
              </a:r>
            </a:p>
            <a:p>
              <a:pPr algn="ctr">
                <a:lnSpc>
                  <a:spcPts val="1083"/>
                </a:lnSpc>
              </a:pPr>
              <a:r>
                <a:rPr lang="en-US" sz="1083">
                  <a:solidFill>
                    <a:srgbClr val="000000"/>
                  </a:solidFill>
                  <a:latin typeface="Nourd"/>
                  <a:ea typeface="Nourd"/>
                  <a:cs typeface="Nourd"/>
                  <a:sym typeface="Nourd"/>
                </a:rPr>
                <a:t>bad stuff and not counting the </a:t>
              </a:r>
            </a:p>
            <a:p>
              <a:pPr algn="ctr">
                <a:lnSpc>
                  <a:spcPts val="1083"/>
                </a:lnSpc>
              </a:pPr>
              <a:r>
                <a:rPr lang="en-US" sz="1083">
                  <a:solidFill>
                    <a:srgbClr val="000000"/>
                  </a:solidFill>
                  <a:latin typeface="Nourd"/>
                  <a:ea typeface="Nourd"/>
                  <a:cs typeface="Nourd"/>
                  <a:sym typeface="Nourd"/>
                </a:rPr>
                <a:t>good stuff.</a:t>
              </a:r>
            </a:p>
          </p:txBody>
        </p:sp>
        <p:sp>
          <p:nvSpPr>
            <p:cNvPr name="TextBox 110" id="110"/>
            <p:cNvSpPr txBox="true"/>
            <p:nvPr/>
          </p:nvSpPr>
          <p:spPr>
            <a:xfrm rot="0">
              <a:off x="6788226" y="8706575"/>
              <a:ext cx="1710304" cy="751594"/>
            </a:xfrm>
            <a:prstGeom prst="rect">
              <a:avLst/>
            </a:prstGeom>
          </p:spPr>
          <p:txBody>
            <a:bodyPr anchor="t" rtlCol="false" tIns="0" lIns="0" bIns="0" rIns="0">
              <a:spAutoFit/>
            </a:bodyPr>
            <a:lstStyle/>
            <a:p>
              <a:pPr algn="ctr">
                <a:lnSpc>
                  <a:spcPts val="1083"/>
                </a:lnSpc>
              </a:pPr>
              <a:r>
                <a:rPr lang="en-US" sz="1083">
                  <a:solidFill>
                    <a:srgbClr val="000000"/>
                  </a:solidFill>
                  <a:latin typeface="Nourd"/>
                  <a:ea typeface="Nourd"/>
                  <a:cs typeface="Nourd"/>
                  <a:sym typeface="Nourd"/>
                </a:rPr>
                <a:t>Instead of saying:</a:t>
              </a:r>
            </a:p>
            <a:p>
              <a:pPr algn="ctr">
                <a:lnSpc>
                  <a:spcPts val="1083"/>
                </a:lnSpc>
              </a:pPr>
              <a:r>
                <a:rPr lang="en-US" sz="1083">
                  <a:solidFill>
                    <a:srgbClr val="000000"/>
                  </a:solidFill>
                  <a:latin typeface="Nourd"/>
                  <a:ea typeface="Nourd"/>
                  <a:cs typeface="Nourd"/>
                  <a:sym typeface="Nourd"/>
                </a:rPr>
                <a:t>‘I made a mistake’ you say:</a:t>
              </a:r>
            </a:p>
            <a:p>
              <a:pPr algn="ctr">
                <a:lnSpc>
                  <a:spcPts val="1083"/>
                </a:lnSpc>
              </a:pPr>
              <a:r>
                <a:rPr lang="en-US" sz="1083">
                  <a:solidFill>
                    <a:srgbClr val="000000"/>
                  </a:solidFill>
                  <a:latin typeface="Nourd"/>
                  <a:ea typeface="Nourd"/>
                  <a:cs typeface="Nourd"/>
                  <a:sym typeface="Nourd"/>
                </a:rPr>
                <a:t>‘I’m a loser.’</a:t>
              </a:r>
            </a:p>
          </p:txBody>
        </p:sp>
        <p:sp>
          <p:nvSpPr>
            <p:cNvPr name="TextBox 111" id="111"/>
            <p:cNvSpPr txBox="true"/>
            <p:nvPr/>
          </p:nvSpPr>
          <p:spPr>
            <a:xfrm rot="0">
              <a:off x="1981154" y="10233908"/>
              <a:ext cx="5204167" cy="312798"/>
            </a:xfrm>
            <a:prstGeom prst="rect">
              <a:avLst/>
            </a:prstGeom>
          </p:spPr>
          <p:txBody>
            <a:bodyPr anchor="t" rtlCol="false" tIns="0" lIns="0" bIns="0" rIns="0">
              <a:spAutoFit/>
            </a:bodyPr>
            <a:lstStyle/>
            <a:p>
              <a:pPr algn="ctr">
                <a:lnSpc>
                  <a:spcPts val="1671"/>
                </a:lnSpc>
              </a:pPr>
              <a:r>
                <a:rPr lang="en-US" sz="1671">
                  <a:solidFill>
                    <a:srgbClr val="000000"/>
                  </a:solidFill>
                  <a:latin typeface="Bantayog"/>
                  <a:ea typeface="Bantayog"/>
                  <a:cs typeface="Bantayog"/>
                  <a:sym typeface="Bantayog"/>
                </a:rPr>
                <a:t>always ask yourself two questions:</a:t>
              </a:r>
            </a:p>
          </p:txBody>
        </p:sp>
        <p:sp>
          <p:nvSpPr>
            <p:cNvPr name="TextBox 112" id="112"/>
            <p:cNvSpPr txBox="true"/>
            <p:nvPr/>
          </p:nvSpPr>
          <p:spPr>
            <a:xfrm rot="0">
              <a:off x="2410208" y="10703137"/>
              <a:ext cx="4248051" cy="640294"/>
            </a:xfrm>
            <a:prstGeom prst="rect">
              <a:avLst/>
            </a:prstGeom>
          </p:spPr>
          <p:txBody>
            <a:bodyPr anchor="t" rtlCol="false" tIns="0" lIns="0" bIns="0" rIns="0">
              <a:spAutoFit/>
            </a:bodyPr>
            <a:lstStyle/>
            <a:p>
              <a:pPr algn="ctr">
                <a:lnSpc>
                  <a:spcPts val="1943"/>
                </a:lnSpc>
              </a:pPr>
              <a:r>
                <a:rPr lang="en-US" sz="1483">
                  <a:solidFill>
                    <a:srgbClr val="000000"/>
                  </a:solidFill>
                  <a:latin typeface="Nourd"/>
                  <a:ea typeface="Nourd"/>
                  <a:cs typeface="Nourd"/>
                  <a:sym typeface="Nourd"/>
                </a:rPr>
                <a:t>Is my thought true?</a:t>
              </a:r>
            </a:p>
            <a:p>
              <a:pPr algn="ctr">
                <a:lnSpc>
                  <a:spcPts val="1943"/>
                </a:lnSpc>
              </a:pPr>
              <a:r>
                <a:rPr lang="en-US" sz="1483">
                  <a:solidFill>
                    <a:srgbClr val="000000"/>
                  </a:solidFill>
                  <a:latin typeface="Nourd"/>
                  <a:ea typeface="Nourd"/>
                  <a:cs typeface="Nourd"/>
                  <a:sym typeface="Nourd"/>
                </a:rPr>
                <a:t>Is my thought helpful?</a:t>
              </a:r>
            </a:p>
          </p:txBody>
        </p:sp>
        <p:sp>
          <p:nvSpPr>
            <p:cNvPr name="TextBox 113" id="113"/>
            <p:cNvSpPr txBox="true"/>
            <p:nvPr/>
          </p:nvSpPr>
          <p:spPr>
            <a:xfrm rot="0">
              <a:off x="1712416" y="11623855"/>
              <a:ext cx="5594660" cy="537526"/>
            </a:xfrm>
            <a:prstGeom prst="rect">
              <a:avLst/>
            </a:prstGeom>
          </p:spPr>
          <p:txBody>
            <a:bodyPr anchor="t" rtlCol="false" tIns="0" lIns="0" bIns="0" rIns="0">
              <a:spAutoFit/>
            </a:bodyPr>
            <a:lstStyle/>
            <a:p>
              <a:pPr algn="ctr">
                <a:lnSpc>
                  <a:spcPts val="1535"/>
                </a:lnSpc>
              </a:pPr>
              <a:r>
                <a:rPr lang="en-US" sz="1535">
                  <a:solidFill>
                    <a:srgbClr val="000000"/>
                  </a:solidFill>
                  <a:latin typeface="Bantayog"/>
                  <a:ea typeface="Bantayog"/>
                  <a:cs typeface="Bantayog"/>
                  <a:sym typeface="Bantayog"/>
                </a:rPr>
                <a:t>Remember! You can change the way you feel </a:t>
              </a:r>
            </a:p>
            <a:p>
              <a:pPr algn="ctr">
                <a:lnSpc>
                  <a:spcPts val="1535"/>
                </a:lnSpc>
              </a:pPr>
              <a:r>
                <a:rPr lang="en-US" sz="1535">
                  <a:solidFill>
                    <a:srgbClr val="000000"/>
                  </a:solidFill>
                  <a:latin typeface="Bantayog"/>
                  <a:ea typeface="Bantayog"/>
                  <a:cs typeface="Bantayog"/>
                  <a:sym typeface="Bantayog"/>
                </a:rPr>
                <a:t>by changing your thoughts</a:t>
              </a:r>
            </a:p>
          </p:txBody>
        </p:sp>
        <p:sp>
          <p:nvSpPr>
            <p:cNvPr name="TextBox 114" id="114"/>
            <p:cNvSpPr txBox="true"/>
            <p:nvPr/>
          </p:nvSpPr>
          <p:spPr>
            <a:xfrm rot="0">
              <a:off x="2535680" y="8699312"/>
              <a:ext cx="1710304" cy="773220"/>
            </a:xfrm>
            <a:prstGeom prst="rect">
              <a:avLst/>
            </a:prstGeom>
          </p:spPr>
          <p:txBody>
            <a:bodyPr anchor="t" rtlCol="false" tIns="0" lIns="0" bIns="0" rIns="0">
              <a:spAutoFit/>
            </a:bodyPr>
            <a:lstStyle/>
            <a:p>
              <a:pPr algn="ctr">
                <a:lnSpc>
                  <a:spcPts val="1113"/>
                </a:lnSpc>
              </a:pPr>
              <a:r>
                <a:rPr lang="en-US" sz="1113">
                  <a:solidFill>
                    <a:srgbClr val="000000"/>
                  </a:solidFill>
                  <a:latin typeface="Nourd"/>
                  <a:ea typeface="Nourd"/>
                  <a:cs typeface="Nourd"/>
                  <a:sym typeface="Nourd"/>
                </a:rPr>
                <a:t>You take things personally when it wasn’t meant that way.</a:t>
              </a:r>
            </a:p>
          </p:txBody>
        </p:sp>
        <p:sp>
          <p:nvSpPr>
            <p:cNvPr name="TextBox 115" id="115"/>
            <p:cNvSpPr txBox="true"/>
            <p:nvPr/>
          </p:nvSpPr>
          <p:spPr>
            <a:xfrm rot="0">
              <a:off x="53043" y="12320603"/>
              <a:ext cx="688343" cy="348840"/>
            </a:xfrm>
            <a:prstGeom prst="rect">
              <a:avLst/>
            </a:prstGeom>
          </p:spPr>
          <p:txBody>
            <a:bodyPr anchor="t" rtlCol="false" tIns="0" lIns="0" bIns="0" rIns="0">
              <a:spAutoFit/>
            </a:bodyPr>
            <a:lstStyle/>
            <a:p>
              <a:pPr algn="ctr">
                <a:lnSpc>
                  <a:spcPts val="1901"/>
                </a:lnSpc>
              </a:pPr>
              <a:r>
                <a:rPr lang="en-US" sz="1901">
                  <a:solidFill>
                    <a:srgbClr val="000000"/>
                  </a:solidFill>
                  <a:latin typeface="Bantayog"/>
                  <a:ea typeface="Bantayog"/>
                  <a:cs typeface="Bantayog"/>
                  <a:sym typeface="Bantayog"/>
                </a:rPr>
                <a:t>4</a:t>
              </a:r>
            </a:p>
          </p:txBody>
        </p:sp>
        <p:grpSp>
          <p:nvGrpSpPr>
            <p:cNvPr name="Group 116" id="116"/>
            <p:cNvGrpSpPr/>
            <p:nvPr/>
          </p:nvGrpSpPr>
          <p:grpSpPr>
            <a:xfrm rot="0">
              <a:off x="2384926" y="5681533"/>
              <a:ext cx="1952801" cy="1945561"/>
              <a:chOff x="0" y="0"/>
              <a:chExt cx="581272" cy="579117"/>
            </a:xfrm>
          </p:grpSpPr>
          <p:sp>
            <p:nvSpPr>
              <p:cNvPr name="Freeform 117" id="117"/>
              <p:cNvSpPr/>
              <p:nvPr/>
            </p:nvSpPr>
            <p:spPr>
              <a:xfrm flipH="false" flipV="false" rot="0">
                <a:off x="0" y="0"/>
                <a:ext cx="581272" cy="579117"/>
              </a:xfrm>
              <a:custGeom>
                <a:avLst/>
                <a:gdLst/>
                <a:ahLst/>
                <a:cxnLst/>
                <a:rect r="r" b="b" t="t" l="l"/>
                <a:pathLst>
                  <a:path h="579117" w="581272">
                    <a:moveTo>
                      <a:pt x="130584" y="0"/>
                    </a:moveTo>
                    <a:lnTo>
                      <a:pt x="450688" y="0"/>
                    </a:lnTo>
                    <a:cubicBezTo>
                      <a:pt x="522807" y="0"/>
                      <a:pt x="581272" y="58464"/>
                      <a:pt x="581272" y="130584"/>
                    </a:cubicBezTo>
                    <a:lnTo>
                      <a:pt x="581272" y="448533"/>
                    </a:lnTo>
                    <a:cubicBezTo>
                      <a:pt x="581272" y="520653"/>
                      <a:pt x="522807" y="579117"/>
                      <a:pt x="450688" y="579117"/>
                    </a:cubicBezTo>
                    <a:lnTo>
                      <a:pt x="130584" y="579117"/>
                    </a:lnTo>
                    <a:cubicBezTo>
                      <a:pt x="58464" y="579117"/>
                      <a:pt x="0" y="520653"/>
                      <a:pt x="0" y="448533"/>
                    </a:cubicBezTo>
                    <a:lnTo>
                      <a:pt x="0" y="130584"/>
                    </a:lnTo>
                    <a:cubicBezTo>
                      <a:pt x="0" y="58464"/>
                      <a:pt x="58464" y="0"/>
                      <a:pt x="130584" y="0"/>
                    </a:cubicBezTo>
                    <a:close/>
                  </a:path>
                </a:pathLst>
              </a:custGeom>
              <a:solidFill>
                <a:srgbClr val="F7CC75"/>
              </a:solidFill>
            </p:spPr>
          </p:sp>
          <p:sp>
            <p:nvSpPr>
              <p:cNvPr name="TextBox 118" id="118"/>
              <p:cNvSpPr txBox="true"/>
              <p:nvPr/>
            </p:nvSpPr>
            <p:spPr>
              <a:xfrm>
                <a:off x="0" y="-9525"/>
                <a:ext cx="581272" cy="588642"/>
              </a:xfrm>
              <a:prstGeom prst="rect">
                <a:avLst/>
              </a:prstGeom>
            </p:spPr>
            <p:txBody>
              <a:bodyPr anchor="ctr" rtlCol="false" tIns="18747" lIns="18747" bIns="18747" rIns="18747"/>
              <a:lstStyle/>
              <a:p>
                <a:pPr algn="ctr">
                  <a:lnSpc>
                    <a:spcPts val="723"/>
                  </a:lnSpc>
                </a:pPr>
              </a:p>
            </p:txBody>
          </p:sp>
        </p:grpSp>
        <p:grpSp>
          <p:nvGrpSpPr>
            <p:cNvPr name="Group 119" id="119"/>
            <p:cNvGrpSpPr/>
            <p:nvPr/>
          </p:nvGrpSpPr>
          <p:grpSpPr>
            <a:xfrm rot="0">
              <a:off x="4509746" y="5675117"/>
              <a:ext cx="1952801" cy="1945561"/>
              <a:chOff x="0" y="0"/>
              <a:chExt cx="581272" cy="579117"/>
            </a:xfrm>
          </p:grpSpPr>
          <p:sp>
            <p:nvSpPr>
              <p:cNvPr name="Freeform 120" id="120"/>
              <p:cNvSpPr/>
              <p:nvPr/>
            </p:nvSpPr>
            <p:spPr>
              <a:xfrm flipH="false" flipV="false" rot="0">
                <a:off x="0" y="0"/>
                <a:ext cx="581272" cy="579117"/>
              </a:xfrm>
              <a:custGeom>
                <a:avLst/>
                <a:gdLst/>
                <a:ahLst/>
                <a:cxnLst/>
                <a:rect r="r" b="b" t="t" l="l"/>
                <a:pathLst>
                  <a:path h="579117" w="581272">
                    <a:moveTo>
                      <a:pt x="130584" y="0"/>
                    </a:moveTo>
                    <a:lnTo>
                      <a:pt x="450688" y="0"/>
                    </a:lnTo>
                    <a:cubicBezTo>
                      <a:pt x="522807" y="0"/>
                      <a:pt x="581272" y="58464"/>
                      <a:pt x="581272" y="130584"/>
                    </a:cubicBezTo>
                    <a:lnTo>
                      <a:pt x="581272" y="448533"/>
                    </a:lnTo>
                    <a:cubicBezTo>
                      <a:pt x="581272" y="520653"/>
                      <a:pt x="522807" y="579117"/>
                      <a:pt x="450688" y="579117"/>
                    </a:cubicBezTo>
                    <a:lnTo>
                      <a:pt x="130584" y="579117"/>
                    </a:lnTo>
                    <a:cubicBezTo>
                      <a:pt x="58464" y="579117"/>
                      <a:pt x="0" y="520653"/>
                      <a:pt x="0" y="448533"/>
                    </a:cubicBezTo>
                    <a:lnTo>
                      <a:pt x="0" y="130584"/>
                    </a:lnTo>
                    <a:cubicBezTo>
                      <a:pt x="0" y="58464"/>
                      <a:pt x="58464" y="0"/>
                      <a:pt x="130584" y="0"/>
                    </a:cubicBezTo>
                    <a:close/>
                  </a:path>
                </a:pathLst>
              </a:custGeom>
              <a:solidFill>
                <a:srgbClr val="F7B9A1"/>
              </a:solidFill>
            </p:spPr>
          </p:sp>
          <p:sp>
            <p:nvSpPr>
              <p:cNvPr name="TextBox 121" id="121"/>
              <p:cNvSpPr txBox="true"/>
              <p:nvPr/>
            </p:nvSpPr>
            <p:spPr>
              <a:xfrm>
                <a:off x="0" y="-9525"/>
                <a:ext cx="581272" cy="588642"/>
              </a:xfrm>
              <a:prstGeom prst="rect">
                <a:avLst/>
              </a:prstGeom>
            </p:spPr>
            <p:txBody>
              <a:bodyPr anchor="ctr" rtlCol="false" tIns="18747" lIns="18747" bIns="18747" rIns="18747"/>
              <a:lstStyle/>
              <a:p>
                <a:pPr algn="ctr">
                  <a:lnSpc>
                    <a:spcPts val="723"/>
                  </a:lnSpc>
                </a:pPr>
              </a:p>
            </p:txBody>
          </p:sp>
        </p:grpSp>
        <p:grpSp>
          <p:nvGrpSpPr>
            <p:cNvPr name="Group 122" id="122"/>
            <p:cNvGrpSpPr/>
            <p:nvPr/>
          </p:nvGrpSpPr>
          <p:grpSpPr>
            <a:xfrm rot="0">
              <a:off x="2473763" y="6486703"/>
              <a:ext cx="1775128" cy="951313"/>
              <a:chOff x="0" y="0"/>
              <a:chExt cx="528386" cy="283168"/>
            </a:xfrm>
          </p:grpSpPr>
          <p:sp>
            <p:nvSpPr>
              <p:cNvPr name="Freeform 123" id="123"/>
              <p:cNvSpPr/>
              <p:nvPr/>
            </p:nvSpPr>
            <p:spPr>
              <a:xfrm flipH="false" flipV="false" rot="0">
                <a:off x="0" y="0"/>
                <a:ext cx="528386" cy="283168"/>
              </a:xfrm>
              <a:custGeom>
                <a:avLst/>
                <a:gdLst/>
                <a:ahLst/>
                <a:cxnLst/>
                <a:rect r="r" b="b" t="t" l="l"/>
                <a:pathLst>
                  <a:path h="283168" w="528386">
                    <a:moveTo>
                      <a:pt x="141584" y="0"/>
                    </a:moveTo>
                    <a:lnTo>
                      <a:pt x="386802" y="0"/>
                    </a:lnTo>
                    <a:cubicBezTo>
                      <a:pt x="464996" y="0"/>
                      <a:pt x="528386" y="63389"/>
                      <a:pt x="528386" y="141584"/>
                    </a:cubicBezTo>
                    <a:lnTo>
                      <a:pt x="528386" y="141584"/>
                    </a:lnTo>
                    <a:cubicBezTo>
                      <a:pt x="528386" y="179135"/>
                      <a:pt x="513469" y="215147"/>
                      <a:pt x="486917" y="241699"/>
                    </a:cubicBezTo>
                    <a:cubicBezTo>
                      <a:pt x="460364" y="268251"/>
                      <a:pt x="424352" y="283168"/>
                      <a:pt x="386802" y="283168"/>
                    </a:cubicBezTo>
                    <a:lnTo>
                      <a:pt x="141584" y="283168"/>
                    </a:lnTo>
                    <a:cubicBezTo>
                      <a:pt x="63389" y="283168"/>
                      <a:pt x="0" y="219779"/>
                      <a:pt x="0" y="141584"/>
                    </a:cubicBezTo>
                    <a:lnTo>
                      <a:pt x="0" y="141584"/>
                    </a:lnTo>
                    <a:cubicBezTo>
                      <a:pt x="0" y="63389"/>
                      <a:pt x="63389" y="0"/>
                      <a:pt x="141584" y="0"/>
                    </a:cubicBezTo>
                    <a:close/>
                  </a:path>
                </a:pathLst>
              </a:custGeom>
              <a:solidFill>
                <a:srgbClr val="FFFFFF"/>
              </a:solidFill>
            </p:spPr>
          </p:sp>
          <p:sp>
            <p:nvSpPr>
              <p:cNvPr name="TextBox 124" id="124"/>
              <p:cNvSpPr txBox="true"/>
              <p:nvPr/>
            </p:nvSpPr>
            <p:spPr>
              <a:xfrm>
                <a:off x="0" y="-9525"/>
                <a:ext cx="528386" cy="292693"/>
              </a:xfrm>
              <a:prstGeom prst="rect">
                <a:avLst/>
              </a:prstGeom>
            </p:spPr>
            <p:txBody>
              <a:bodyPr anchor="ctr" rtlCol="false" tIns="18747" lIns="18747" bIns="18747" rIns="18747"/>
              <a:lstStyle/>
              <a:p>
                <a:pPr algn="ctr">
                  <a:lnSpc>
                    <a:spcPts val="723"/>
                  </a:lnSpc>
                </a:pPr>
              </a:p>
            </p:txBody>
          </p:sp>
        </p:grpSp>
        <p:grpSp>
          <p:nvGrpSpPr>
            <p:cNvPr name="Group 125" id="125"/>
            <p:cNvGrpSpPr/>
            <p:nvPr/>
          </p:nvGrpSpPr>
          <p:grpSpPr>
            <a:xfrm rot="0">
              <a:off x="4617156" y="6486703"/>
              <a:ext cx="1775128" cy="951313"/>
              <a:chOff x="0" y="0"/>
              <a:chExt cx="528386" cy="283168"/>
            </a:xfrm>
          </p:grpSpPr>
          <p:sp>
            <p:nvSpPr>
              <p:cNvPr name="Freeform 126" id="126"/>
              <p:cNvSpPr/>
              <p:nvPr/>
            </p:nvSpPr>
            <p:spPr>
              <a:xfrm flipH="false" flipV="false" rot="0">
                <a:off x="0" y="0"/>
                <a:ext cx="528386" cy="283168"/>
              </a:xfrm>
              <a:custGeom>
                <a:avLst/>
                <a:gdLst/>
                <a:ahLst/>
                <a:cxnLst/>
                <a:rect r="r" b="b" t="t" l="l"/>
                <a:pathLst>
                  <a:path h="283168" w="528386">
                    <a:moveTo>
                      <a:pt x="141584" y="0"/>
                    </a:moveTo>
                    <a:lnTo>
                      <a:pt x="386802" y="0"/>
                    </a:lnTo>
                    <a:cubicBezTo>
                      <a:pt x="464996" y="0"/>
                      <a:pt x="528386" y="63389"/>
                      <a:pt x="528386" y="141584"/>
                    </a:cubicBezTo>
                    <a:lnTo>
                      <a:pt x="528386" y="141584"/>
                    </a:lnTo>
                    <a:cubicBezTo>
                      <a:pt x="528386" y="179135"/>
                      <a:pt x="513469" y="215147"/>
                      <a:pt x="486917" y="241699"/>
                    </a:cubicBezTo>
                    <a:cubicBezTo>
                      <a:pt x="460364" y="268251"/>
                      <a:pt x="424352" y="283168"/>
                      <a:pt x="386802" y="283168"/>
                    </a:cubicBezTo>
                    <a:lnTo>
                      <a:pt x="141584" y="283168"/>
                    </a:lnTo>
                    <a:cubicBezTo>
                      <a:pt x="63389" y="283168"/>
                      <a:pt x="0" y="219779"/>
                      <a:pt x="0" y="141584"/>
                    </a:cubicBezTo>
                    <a:lnTo>
                      <a:pt x="0" y="141584"/>
                    </a:lnTo>
                    <a:cubicBezTo>
                      <a:pt x="0" y="63389"/>
                      <a:pt x="63389" y="0"/>
                      <a:pt x="141584" y="0"/>
                    </a:cubicBezTo>
                    <a:close/>
                  </a:path>
                </a:pathLst>
              </a:custGeom>
              <a:solidFill>
                <a:srgbClr val="FFFFFF"/>
              </a:solidFill>
            </p:spPr>
          </p:sp>
          <p:sp>
            <p:nvSpPr>
              <p:cNvPr name="TextBox 127" id="127"/>
              <p:cNvSpPr txBox="true"/>
              <p:nvPr/>
            </p:nvSpPr>
            <p:spPr>
              <a:xfrm>
                <a:off x="0" y="-9525"/>
                <a:ext cx="528386" cy="292693"/>
              </a:xfrm>
              <a:prstGeom prst="rect">
                <a:avLst/>
              </a:prstGeom>
            </p:spPr>
            <p:txBody>
              <a:bodyPr anchor="ctr" rtlCol="false" tIns="18747" lIns="18747" bIns="18747" rIns="18747"/>
              <a:lstStyle/>
              <a:p>
                <a:pPr algn="ctr">
                  <a:lnSpc>
                    <a:spcPts val="723"/>
                  </a:lnSpc>
                </a:pPr>
              </a:p>
            </p:txBody>
          </p:sp>
        </p:grpSp>
        <p:sp>
          <p:nvSpPr>
            <p:cNvPr name="Freeform 128" id="128"/>
            <p:cNvSpPr/>
            <p:nvPr/>
          </p:nvSpPr>
          <p:spPr>
            <a:xfrm flipH="false" flipV="false" rot="0">
              <a:off x="3943503" y="6018302"/>
              <a:ext cx="479719" cy="609167"/>
            </a:xfrm>
            <a:custGeom>
              <a:avLst/>
              <a:gdLst/>
              <a:ahLst/>
              <a:cxnLst/>
              <a:rect r="r" b="b" t="t" l="l"/>
              <a:pathLst>
                <a:path h="609167" w="479719">
                  <a:moveTo>
                    <a:pt x="0" y="0"/>
                  </a:moveTo>
                  <a:lnTo>
                    <a:pt x="479719" y="0"/>
                  </a:lnTo>
                  <a:lnTo>
                    <a:pt x="479719" y="609167"/>
                  </a:lnTo>
                  <a:lnTo>
                    <a:pt x="0" y="609167"/>
                  </a:lnTo>
                  <a:lnTo>
                    <a:pt x="0" y="0"/>
                  </a:lnTo>
                  <a:close/>
                </a:path>
              </a:pathLst>
            </a:custGeom>
            <a:blipFill>
              <a:blip r:embed="rId23"/>
              <a:stretch>
                <a:fillRect l="0" t="0" r="0" b="0"/>
              </a:stretch>
            </a:blipFill>
          </p:spPr>
        </p:sp>
        <p:sp>
          <p:nvSpPr>
            <p:cNvPr name="Freeform 129" id="129"/>
            <p:cNvSpPr/>
            <p:nvPr/>
          </p:nvSpPr>
          <p:spPr>
            <a:xfrm flipH="false" flipV="false" rot="0">
              <a:off x="5977272" y="6085968"/>
              <a:ext cx="792877" cy="1014883"/>
            </a:xfrm>
            <a:custGeom>
              <a:avLst/>
              <a:gdLst/>
              <a:ahLst/>
              <a:cxnLst/>
              <a:rect r="r" b="b" t="t" l="l"/>
              <a:pathLst>
                <a:path h="1014883" w="792877">
                  <a:moveTo>
                    <a:pt x="0" y="0"/>
                  </a:moveTo>
                  <a:lnTo>
                    <a:pt x="792877" y="0"/>
                  </a:lnTo>
                  <a:lnTo>
                    <a:pt x="792877" y="1014882"/>
                  </a:lnTo>
                  <a:lnTo>
                    <a:pt x="0" y="1014882"/>
                  </a:lnTo>
                  <a:lnTo>
                    <a:pt x="0" y="0"/>
                  </a:lnTo>
                  <a:close/>
                </a:path>
              </a:pathLst>
            </a:custGeom>
            <a:blipFill>
              <a:blip r:embed="rId24"/>
              <a:stretch>
                <a:fillRect l="0" t="0" r="0" b="0"/>
              </a:stretch>
            </a:blipFill>
          </p:spPr>
        </p:sp>
        <p:sp>
          <p:nvSpPr>
            <p:cNvPr name="TextBox 130" id="130"/>
            <p:cNvSpPr txBox="true"/>
            <p:nvPr/>
          </p:nvSpPr>
          <p:spPr>
            <a:xfrm rot="0">
              <a:off x="2473763" y="5826730"/>
              <a:ext cx="1710007" cy="537526"/>
            </a:xfrm>
            <a:prstGeom prst="rect">
              <a:avLst/>
            </a:prstGeom>
          </p:spPr>
          <p:txBody>
            <a:bodyPr anchor="t" rtlCol="false" tIns="0" lIns="0" bIns="0" rIns="0">
              <a:spAutoFit/>
            </a:bodyPr>
            <a:lstStyle/>
            <a:p>
              <a:pPr algn="ctr">
                <a:lnSpc>
                  <a:spcPts val="1535"/>
                </a:lnSpc>
              </a:pPr>
              <a:r>
                <a:rPr lang="en-US" sz="1535">
                  <a:solidFill>
                    <a:srgbClr val="000000"/>
                  </a:solidFill>
                  <a:latin typeface="Bantayog"/>
                  <a:ea typeface="Bantayog"/>
                  <a:cs typeface="Bantayog"/>
                  <a:sym typeface="Bantayog"/>
                </a:rPr>
                <a:t>black &amp; white</a:t>
              </a:r>
            </a:p>
            <a:p>
              <a:pPr algn="ctr">
                <a:lnSpc>
                  <a:spcPts val="1535"/>
                </a:lnSpc>
              </a:pPr>
              <a:r>
                <a:rPr lang="en-US" sz="1535">
                  <a:solidFill>
                    <a:srgbClr val="000000"/>
                  </a:solidFill>
                  <a:latin typeface="Bantayog"/>
                  <a:ea typeface="Bantayog"/>
                  <a:cs typeface="Bantayog"/>
                  <a:sym typeface="Bantayog"/>
                </a:rPr>
                <a:t>thinking</a:t>
              </a:r>
            </a:p>
          </p:txBody>
        </p:sp>
        <p:sp>
          <p:nvSpPr>
            <p:cNvPr name="TextBox 131" id="131"/>
            <p:cNvSpPr txBox="true"/>
            <p:nvPr/>
          </p:nvSpPr>
          <p:spPr>
            <a:xfrm rot="0">
              <a:off x="2535680" y="6610063"/>
              <a:ext cx="1710304" cy="743261"/>
            </a:xfrm>
            <a:prstGeom prst="rect">
              <a:avLst/>
            </a:prstGeom>
          </p:spPr>
          <p:txBody>
            <a:bodyPr anchor="t" rtlCol="false" tIns="0" lIns="0" bIns="0" rIns="0">
              <a:spAutoFit/>
            </a:bodyPr>
            <a:lstStyle/>
            <a:p>
              <a:pPr algn="ctr">
                <a:lnSpc>
                  <a:spcPts val="1071"/>
                </a:lnSpc>
              </a:pPr>
              <a:r>
                <a:rPr lang="en-US" sz="1071">
                  <a:solidFill>
                    <a:srgbClr val="000000"/>
                  </a:solidFill>
                  <a:latin typeface="Nourd"/>
                  <a:ea typeface="Nourd"/>
                  <a:cs typeface="Nourd"/>
                  <a:sym typeface="Nourd"/>
                </a:rPr>
                <a:t>Most things aren’t black or white:</a:t>
              </a:r>
            </a:p>
            <a:p>
              <a:pPr algn="ctr">
                <a:lnSpc>
                  <a:spcPts val="1071"/>
                </a:lnSpc>
              </a:pPr>
              <a:r>
                <a:rPr lang="en-US" sz="1071">
                  <a:solidFill>
                    <a:srgbClr val="000000"/>
                  </a:solidFill>
                  <a:latin typeface="Nourd"/>
                  <a:ea typeface="Nourd"/>
                  <a:cs typeface="Nourd"/>
                  <a:sym typeface="Nourd"/>
                </a:rPr>
                <a:t>“I didn’t get top marks so I FAILED.”</a:t>
              </a:r>
            </a:p>
          </p:txBody>
        </p:sp>
        <p:sp>
          <p:nvSpPr>
            <p:cNvPr name="TextBox 132" id="132"/>
            <p:cNvSpPr txBox="true"/>
            <p:nvPr/>
          </p:nvSpPr>
          <p:spPr>
            <a:xfrm rot="0">
              <a:off x="4646823" y="6637442"/>
              <a:ext cx="1745461" cy="605569"/>
            </a:xfrm>
            <a:prstGeom prst="rect">
              <a:avLst/>
            </a:prstGeom>
          </p:spPr>
          <p:txBody>
            <a:bodyPr anchor="t" rtlCol="false" tIns="0" lIns="0" bIns="0" rIns="0">
              <a:spAutoFit/>
            </a:bodyPr>
            <a:lstStyle/>
            <a:p>
              <a:pPr algn="ctr">
                <a:lnSpc>
                  <a:spcPts val="1173"/>
                </a:lnSpc>
              </a:pPr>
              <a:r>
                <a:rPr lang="en-US" sz="1173">
                  <a:solidFill>
                    <a:srgbClr val="000000"/>
                  </a:solidFill>
                  <a:latin typeface="Nourd"/>
                  <a:ea typeface="Nourd"/>
                  <a:cs typeface="Nourd"/>
                  <a:sym typeface="Nourd"/>
                </a:rPr>
                <a:t>Imagining the </a:t>
              </a:r>
            </a:p>
            <a:p>
              <a:pPr algn="ctr">
                <a:lnSpc>
                  <a:spcPts val="1173"/>
                </a:lnSpc>
              </a:pPr>
              <a:r>
                <a:rPr lang="en-US" sz="1173">
                  <a:solidFill>
                    <a:srgbClr val="000000"/>
                  </a:solidFill>
                  <a:latin typeface="Nourd"/>
                  <a:ea typeface="Nourd"/>
                  <a:cs typeface="Nourd"/>
                  <a:sym typeface="Nourd"/>
                </a:rPr>
                <a:t>worst possible thing to happen.</a:t>
              </a:r>
            </a:p>
          </p:txBody>
        </p:sp>
        <p:sp>
          <p:nvSpPr>
            <p:cNvPr name="TextBox 133" id="133"/>
            <p:cNvSpPr txBox="true"/>
            <p:nvPr/>
          </p:nvSpPr>
          <p:spPr>
            <a:xfrm rot="0">
              <a:off x="4613556" y="5939653"/>
              <a:ext cx="1750718" cy="256151"/>
            </a:xfrm>
            <a:prstGeom prst="rect">
              <a:avLst/>
            </a:prstGeom>
          </p:spPr>
          <p:txBody>
            <a:bodyPr anchor="t" rtlCol="false" tIns="0" lIns="0" bIns="0" rIns="0">
              <a:spAutoFit/>
            </a:bodyPr>
            <a:lstStyle/>
            <a:p>
              <a:pPr algn="ctr">
                <a:lnSpc>
                  <a:spcPts val="1313"/>
                </a:lnSpc>
              </a:pPr>
              <a:r>
                <a:rPr lang="en-US" sz="1313">
                  <a:solidFill>
                    <a:srgbClr val="000000"/>
                  </a:solidFill>
                  <a:latin typeface="Bantayog"/>
                  <a:ea typeface="Bantayog"/>
                  <a:cs typeface="Bantayog"/>
                  <a:sym typeface="Bantayog"/>
                </a:rPr>
                <a:t>Catastrophising</a:t>
              </a:r>
            </a:p>
          </p:txBody>
        </p:sp>
      </p:grpSp>
      <p:grpSp>
        <p:nvGrpSpPr>
          <p:cNvPr name="Group 134" id="134"/>
          <p:cNvGrpSpPr/>
          <p:nvPr/>
        </p:nvGrpSpPr>
        <p:grpSpPr>
          <a:xfrm rot="0">
            <a:off x="8947789" y="553143"/>
            <a:ext cx="6567800" cy="9347638"/>
            <a:chOff x="0" y="0"/>
            <a:chExt cx="8757066" cy="12463518"/>
          </a:xfrm>
        </p:grpSpPr>
        <p:sp>
          <p:nvSpPr>
            <p:cNvPr name="Freeform 135" id="135"/>
            <p:cNvSpPr/>
            <p:nvPr/>
          </p:nvSpPr>
          <p:spPr>
            <a:xfrm flipH="false" flipV="false" rot="645544">
              <a:off x="2036009" y="1499562"/>
              <a:ext cx="3330680" cy="2828050"/>
            </a:xfrm>
            <a:custGeom>
              <a:avLst/>
              <a:gdLst/>
              <a:ahLst/>
              <a:cxnLst/>
              <a:rect r="r" b="b" t="t" l="l"/>
              <a:pathLst>
                <a:path h="2828050" w="3330680">
                  <a:moveTo>
                    <a:pt x="0" y="0"/>
                  </a:moveTo>
                  <a:lnTo>
                    <a:pt x="3330680" y="0"/>
                  </a:lnTo>
                  <a:lnTo>
                    <a:pt x="3330680" y="2828050"/>
                  </a:lnTo>
                  <a:lnTo>
                    <a:pt x="0" y="2828050"/>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136" id="136"/>
            <p:cNvSpPr/>
            <p:nvPr/>
          </p:nvSpPr>
          <p:spPr>
            <a:xfrm flipH="true" flipV="false" rot="-448717">
              <a:off x="3654514" y="4099390"/>
              <a:ext cx="3377936" cy="2868175"/>
            </a:xfrm>
            <a:custGeom>
              <a:avLst/>
              <a:gdLst/>
              <a:ahLst/>
              <a:cxnLst/>
              <a:rect r="r" b="b" t="t" l="l"/>
              <a:pathLst>
                <a:path h="2868175" w="3377936">
                  <a:moveTo>
                    <a:pt x="3377937" y="0"/>
                  </a:moveTo>
                  <a:lnTo>
                    <a:pt x="0" y="0"/>
                  </a:lnTo>
                  <a:lnTo>
                    <a:pt x="0" y="2868175"/>
                  </a:lnTo>
                  <a:lnTo>
                    <a:pt x="3377937" y="2868175"/>
                  </a:lnTo>
                  <a:lnTo>
                    <a:pt x="3377937"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137" id="137"/>
            <p:cNvSpPr/>
            <p:nvPr/>
          </p:nvSpPr>
          <p:spPr>
            <a:xfrm flipH="false" flipV="false" rot="369544">
              <a:off x="2877946" y="6696115"/>
              <a:ext cx="3410472" cy="2895801"/>
            </a:xfrm>
            <a:custGeom>
              <a:avLst/>
              <a:gdLst/>
              <a:ahLst/>
              <a:cxnLst/>
              <a:rect r="r" b="b" t="t" l="l"/>
              <a:pathLst>
                <a:path h="2895801" w="3410472">
                  <a:moveTo>
                    <a:pt x="0" y="0"/>
                  </a:moveTo>
                  <a:lnTo>
                    <a:pt x="3410472" y="0"/>
                  </a:lnTo>
                  <a:lnTo>
                    <a:pt x="3410472" y="2895801"/>
                  </a:lnTo>
                  <a:lnTo>
                    <a:pt x="0" y="2895801"/>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AutoShape 138" id="138"/>
            <p:cNvSpPr/>
            <p:nvPr/>
          </p:nvSpPr>
          <p:spPr>
            <a:xfrm>
              <a:off x="5916370" y="2366935"/>
              <a:ext cx="2517022" cy="0"/>
            </a:xfrm>
            <a:prstGeom prst="line">
              <a:avLst/>
            </a:prstGeom>
            <a:ln cap="flat" w="17432">
              <a:solidFill>
                <a:srgbClr val="000000"/>
              </a:solidFill>
              <a:prstDash val="solid"/>
              <a:headEnd type="none" len="sm" w="sm"/>
              <a:tailEnd type="none" len="sm" w="sm"/>
            </a:ln>
          </p:spPr>
        </p:sp>
        <p:sp>
          <p:nvSpPr>
            <p:cNvPr name="AutoShape 139" id="139"/>
            <p:cNvSpPr/>
            <p:nvPr/>
          </p:nvSpPr>
          <p:spPr>
            <a:xfrm>
              <a:off x="5916370" y="2821856"/>
              <a:ext cx="2517022" cy="0"/>
            </a:xfrm>
            <a:prstGeom prst="line">
              <a:avLst/>
            </a:prstGeom>
            <a:ln cap="flat" w="17432">
              <a:solidFill>
                <a:srgbClr val="000000"/>
              </a:solidFill>
              <a:prstDash val="solid"/>
              <a:headEnd type="none" len="sm" w="sm"/>
              <a:tailEnd type="none" len="sm" w="sm"/>
            </a:ln>
          </p:spPr>
        </p:sp>
        <p:sp>
          <p:nvSpPr>
            <p:cNvPr name="AutoShape 140" id="140"/>
            <p:cNvSpPr/>
            <p:nvPr/>
          </p:nvSpPr>
          <p:spPr>
            <a:xfrm>
              <a:off x="5916370" y="3276776"/>
              <a:ext cx="2517022" cy="0"/>
            </a:xfrm>
            <a:prstGeom prst="line">
              <a:avLst/>
            </a:prstGeom>
            <a:ln cap="flat" w="17432">
              <a:solidFill>
                <a:srgbClr val="000000"/>
              </a:solidFill>
              <a:prstDash val="solid"/>
              <a:headEnd type="none" len="sm" w="sm"/>
              <a:tailEnd type="none" len="sm" w="sm"/>
            </a:ln>
          </p:spPr>
        </p:sp>
        <p:sp>
          <p:nvSpPr>
            <p:cNvPr name="AutoShape 141" id="141"/>
            <p:cNvSpPr/>
            <p:nvPr/>
          </p:nvSpPr>
          <p:spPr>
            <a:xfrm>
              <a:off x="5916370" y="3731697"/>
              <a:ext cx="2517022" cy="0"/>
            </a:xfrm>
            <a:prstGeom prst="line">
              <a:avLst/>
            </a:prstGeom>
            <a:ln cap="flat" w="17432">
              <a:solidFill>
                <a:srgbClr val="000000"/>
              </a:solidFill>
              <a:prstDash val="solid"/>
              <a:headEnd type="none" len="sm" w="sm"/>
              <a:tailEnd type="none" len="sm" w="sm"/>
            </a:ln>
          </p:spPr>
        </p:sp>
        <p:sp>
          <p:nvSpPr>
            <p:cNvPr name="AutoShape 142" id="142"/>
            <p:cNvSpPr/>
            <p:nvPr/>
          </p:nvSpPr>
          <p:spPr>
            <a:xfrm>
              <a:off x="385689" y="5801214"/>
              <a:ext cx="2517022" cy="0"/>
            </a:xfrm>
            <a:prstGeom prst="line">
              <a:avLst/>
            </a:prstGeom>
            <a:ln cap="flat" w="34864">
              <a:solidFill>
                <a:srgbClr val="000000"/>
              </a:solidFill>
              <a:prstDash val="solid"/>
              <a:headEnd type="none" len="sm" w="sm"/>
              <a:tailEnd type="none" len="sm" w="sm"/>
            </a:ln>
          </p:spPr>
        </p:sp>
        <p:sp>
          <p:nvSpPr>
            <p:cNvPr name="AutoShape 143" id="143"/>
            <p:cNvSpPr/>
            <p:nvPr/>
          </p:nvSpPr>
          <p:spPr>
            <a:xfrm>
              <a:off x="385689" y="6256135"/>
              <a:ext cx="2517022" cy="0"/>
            </a:xfrm>
            <a:prstGeom prst="line">
              <a:avLst/>
            </a:prstGeom>
            <a:ln cap="flat" w="34864">
              <a:solidFill>
                <a:srgbClr val="000000"/>
              </a:solidFill>
              <a:prstDash val="solid"/>
              <a:headEnd type="none" len="sm" w="sm"/>
              <a:tailEnd type="none" len="sm" w="sm"/>
            </a:ln>
          </p:spPr>
        </p:sp>
        <p:sp>
          <p:nvSpPr>
            <p:cNvPr name="AutoShape 144" id="144"/>
            <p:cNvSpPr/>
            <p:nvPr/>
          </p:nvSpPr>
          <p:spPr>
            <a:xfrm>
              <a:off x="385689" y="6711055"/>
              <a:ext cx="2517022" cy="0"/>
            </a:xfrm>
            <a:prstGeom prst="line">
              <a:avLst/>
            </a:prstGeom>
            <a:ln cap="flat" w="34864">
              <a:solidFill>
                <a:srgbClr val="000000"/>
              </a:solidFill>
              <a:prstDash val="solid"/>
              <a:headEnd type="none" len="sm" w="sm"/>
              <a:tailEnd type="none" len="sm" w="sm"/>
            </a:ln>
          </p:spPr>
        </p:sp>
        <p:sp>
          <p:nvSpPr>
            <p:cNvPr name="AutoShape 145" id="145"/>
            <p:cNvSpPr/>
            <p:nvPr/>
          </p:nvSpPr>
          <p:spPr>
            <a:xfrm>
              <a:off x="385689" y="7165976"/>
              <a:ext cx="2517022" cy="0"/>
            </a:xfrm>
            <a:prstGeom prst="line">
              <a:avLst/>
            </a:prstGeom>
            <a:ln cap="flat" w="34864">
              <a:solidFill>
                <a:srgbClr val="000000"/>
              </a:solidFill>
              <a:prstDash val="solid"/>
              <a:headEnd type="none" len="sm" w="sm"/>
              <a:tailEnd type="none" len="sm" w="sm"/>
            </a:ln>
          </p:spPr>
        </p:sp>
        <p:sp>
          <p:nvSpPr>
            <p:cNvPr name="AutoShape 146" id="146"/>
            <p:cNvSpPr/>
            <p:nvPr/>
          </p:nvSpPr>
          <p:spPr>
            <a:xfrm>
              <a:off x="5684973" y="9030520"/>
              <a:ext cx="2517022" cy="0"/>
            </a:xfrm>
            <a:prstGeom prst="line">
              <a:avLst/>
            </a:prstGeom>
            <a:ln cap="flat" w="34864">
              <a:solidFill>
                <a:srgbClr val="000000"/>
              </a:solidFill>
              <a:prstDash val="solid"/>
              <a:headEnd type="none" len="sm" w="sm"/>
              <a:tailEnd type="none" len="sm" w="sm"/>
            </a:ln>
          </p:spPr>
        </p:sp>
        <p:sp>
          <p:nvSpPr>
            <p:cNvPr name="AutoShape 147" id="147"/>
            <p:cNvSpPr/>
            <p:nvPr/>
          </p:nvSpPr>
          <p:spPr>
            <a:xfrm>
              <a:off x="5684973" y="9485441"/>
              <a:ext cx="2517022" cy="0"/>
            </a:xfrm>
            <a:prstGeom prst="line">
              <a:avLst/>
            </a:prstGeom>
            <a:ln cap="flat" w="34864">
              <a:solidFill>
                <a:srgbClr val="000000"/>
              </a:solidFill>
              <a:prstDash val="solid"/>
              <a:headEnd type="none" len="sm" w="sm"/>
              <a:tailEnd type="none" len="sm" w="sm"/>
            </a:ln>
          </p:spPr>
        </p:sp>
        <p:sp>
          <p:nvSpPr>
            <p:cNvPr name="AutoShape 148" id="148"/>
            <p:cNvSpPr/>
            <p:nvPr/>
          </p:nvSpPr>
          <p:spPr>
            <a:xfrm>
              <a:off x="5684973" y="9940362"/>
              <a:ext cx="2517022" cy="0"/>
            </a:xfrm>
            <a:prstGeom prst="line">
              <a:avLst/>
            </a:prstGeom>
            <a:ln cap="flat" w="34864">
              <a:solidFill>
                <a:srgbClr val="000000"/>
              </a:solidFill>
              <a:prstDash val="solid"/>
              <a:headEnd type="none" len="sm" w="sm"/>
              <a:tailEnd type="none" len="sm" w="sm"/>
            </a:ln>
          </p:spPr>
        </p:sp>
        <p:sp>
          <p:nvSpPr>
            <p:cNvPr name="AutoShape 149" id="149"/>
            <p:cNvSpPr/>
            <p:nvPr/>
          </p:nvSpPr>
          <p:spPr>
            <a:xfrm>
              <a:off x="5684973" y="10395282"/>
              <a:ext cx="2517022" cy="0"/>
            </a:xfrm>
            <a:prstGeom prst="line">
              <a:avLst/>
            </a:prstGeom>
            <a:ln cap="flat" w="34864">
              <a:solidFill>
                <a:srgbClr val="000000"/>
              </a:solidFill>
              <a:prstDash val="solid"/>
              <a:headEnd type="none" len="sm" w="sm"/>
              <a:tailEnd type="none" len="sm" w="sm"/>
            </a:ln>
          </p:spPr>
        </p:sp>
        <p:sp>
          <p:nvSpPr>
            <p:cNvPr name="Freeform 150" id="150"/>
            <p:cNvSpPr/>
            <p:nvPr/>
          </p:nvSpPr>
          <p:spPr>
            <a:xfrm flipH="false" flipV="false" rot="0">
              <a:off x="7042369" y="5964741"/>
              <a:ext cx="1517427" cy="1754251"/>
            </a:xfrm>
            <a:custGeom>
              <a:avLst/>
              <a:gdLst/>
              <a:ahLst/>
              <a:cxnLst/>
              <a:rect r="r" b="b" t="t" l="l"/>
              <a:pathLst>
                <a:path h="1754251" w="1517427">
                  <a:moveTo>
                    <a:pt x="0" y="0"/>
                  </a:moveTo>
                  <a:lnTo>
                    <a:pt x="1517427" y="0"/>
                  </a:lnTo>
                  <a:lnTo>
                    <a:pt x="1517427" y="1754252"/>
                  </a:lnTo>
                  <a:lnTo>
                    <a:pt x="0" y="1754252"/>
                  </a:lnTo>
                  <a:lnTo>
                    <a:pt x="0" y="0"/>
                  </a:lnTo>
                  <a:close/>
                </a:path>
              </a:pathLst>
            </a:custGeom>
            <a:blipFill>
              <a:blip r:embed="rId27"/>
              <a:stretch>
                <a:fillRect l="0" t="0" r="0" b="0"/>
              </a:stretch>
            </a:blipFill>
          </p:spPr>
        </p:sp>
        <p:sp>
          <p:nvSpPr>
            <p:cNvPr name="Freeform 151" id="151"/>
            <p:cNvSpPr/>
            <p:nvPr/>
          </p:nvSpPr>
          <p:spPr>
            <a:xfrm flipH="false" flipV="false" rot="0">
              <a:off x="1248634" y="8144016"/>
              <a:ext cx="1483810" cy="2580540"/>
            </a:xfrm>
            <a:custGeom>
              <a:avLst/>
              <a:gdLst/>
              <a:ahLst/>
              <a:cxnLst/>
              <a:rect r="r" b="b" t="t" l="l"/>
              <a:pathLst>
                <a:path h="2580540" w="1483810">
                  <a:moveTo>
                    <a:pt x="0" y="0"/>
                  </a:moveTo>
                  <a:lnTo>
                    <a:pt x="1483811" y="0"/>
                  </a:lnTo>
                  <a:lnTo>
                    <a:pt x="1483811" y="2580540"/>
                  </a:lnTo>
                  <a:lnTo>
                    <a:pt x="0" y="2580540"/>
                  </a:lnTo>
                  <a:lnTo>
                    <a:pt x="0" y="0"/>
                  </a:lnTo>
                  <a:close/>
                </a:path>
              </a:pathLst>
            </a:custGeom>
            <a:blipFill>
              <a:blip r:embed="rId28"/>
              <a:stretch>
                <a:fillRect l="0" t="0" r="0" b="0"/>
              </a:stretch>
            </a:blipFill>
          </p:spPr>
        </p:sp>
        <p:sp>
          <p:nvSpPr>
            <p:cNvPr name="Freeform 152" id="152"/>
            <p:cNvSpPr/>
            <p:nvPr/>
          </p:nvSpPr>
          <p:spPr>
            <a:xfrm flipH="true" flipV="false" rot="0">
              <a:off x="137520" y="2913587"/>
              <a:ext cx="2072609" cy="2190340"/>
            </a:xfrm>
            <a:custGeom>
              <a:avLst/>
              <a:gdLst/>
              <a:ahLst/>
              <a:cxnLst/>
              <a:rect r="r" b="b" t="t" l="l"/>
              <a:pathLst>
                <a:path h="2190340" w="2072609">
                  <a:moveTo>
                    <a:pt x="2072609" y="0"/>
                  </a:moveTo>
                  <a:lnTo>
                    <a:pt x="0" y="0"/>
                  </a:lnTo>
                  <a:lnTo>
                    <a:pt x="0" y="2190340"/>
                  </a:lnTo>
                  <a:lnTo>
                    <a:pt x="2072609" y="2190340"/>
                  </a:lnTo>
                  <a:lnTo>
                    <a:pt x="2072609" y="0"/>
                  </a:lnTo>
                  <a:close/>
                </a:path>
              </a:pathLst>
            </a:custGeom>
            <a:blipFill>
              <a:blip r:embed="rId29"/>
              <a:stretch>
                <a:fillRect l="0" t="0" r="0" b="0"/>
              </a:stretch>
            </a:blipFill>
          </p:spPr>
        </p:sp>
        <p:sp>
          <p:nvSpPr>
            <p:cNvPr name="TextBox 153" id="153"/>
            <p:cNvSpPr txBox="true"/>
            <p:nvPr/>
          </p:nvSpPr>
          <p:spPr>
            <a:xfrm rot="0">
              <a:off x="0" y="-9525"/>
              <a:ext cx="8433391" cy="797258"/>
            </a:xfrm>
            <a:prstGeom prst="rect">
              <a:avLst/>
            </a:prstGeom>
          </p:spPr>
          <p:txBody>
            <a:bodyPr anchor="t" rtlCol="false" tIns="0" lIns="0" bIns="0" rIns="0">
              <a:spAutoFit/>
            </a:bodyPr>
            <a:lstStyle/>
            <a:p>
              <a:pPr algn="ctr">
                <a:lnSpc>
                  <a:spcPts val="2326"/>
                </a:lnSpc>
              </a:pPr>
              <a:r>
                <a:rPr lang="en-US" sz="1955" spc="369">
                  <a:solidFill>
                    <a:srgbClr val="000000"/>
                  </a:solidFill>
                  <a:latin typeface="Bernoru"/>
                  <a:ea typeface="Bernoru"/>
                  <a:cs typeface="Bernoru"/>
                  <a:sym typeface="Bernoru"/>
                </a:rPr>
                <a:t>CAN YOU SPOT THE MIND TRAPS </a:t>
              </a:r>
            </a:p>
            <a:p>
              <a:pPr algn="ctr">
                <a:lnSpc>
                  <a:spcPts val="2326"/>
                </a:lnSpc>
              </a:pPr>
              <a:r>
                <a:rPr lang="en-US" sz="1955" spc="369">
                  <a:solidFill>
                    <a:srgbClr val="000000"/>
                  </a:solidFill>
                  <a:latin typeface="Bernoru"/>
                  <a:ea typeface="Bernoru"/>
                  <a:cs typeface="Bernoru"/>
                  <a:sym typeface="Bernoru"/>
                </a:rPr>
                <a:t>IN THESE THOUGHTS?</a:t>
              </a:r>
            </a:p>
          </p:txBody>
        </p:sp>
        <p:sp>
          <p:nvSpPr>
            <p:cNvPr name="TextBox 154" id="154"/>
            <p:cNvSpPr txBox="true"/>
            <p:nvPr/>
          </p:nvSpPr>
          <p:spPr>
            <a:xfrm rot="0">
              <a:off x="2556112" y="2105770"/>
              <a:ext cx="2395353" cy="966677"/>
            </a:xfrm>
            <a:prstGeom prst="rect">
              <a:avLst/>
            </a:prstGeom>
          </p:spPr>
          <p:txBody>
            <a:bodyPr anchor="t" rtlCol="false" tIns="0" lIns="0" bIns="0" rIns="0">
              <a:spAutoFit/>
            </a:bodyPr>
            <a:lstStyle/>
            <a:p>
              <a:pPr algn="ctr">
                <a:lnSpc>
                  <a:spcPts val="1482"/>
                </a:lnSpc>
              </a:pPr>
              <a:r>
                <a:rPr lang="en-US" sz="1235">
                  <a:solidFill>
                    <a:srgbClr val="000000"/>
                  </a:solidFill>
                  <a:latin typeface="Playpen Sans"/>
                  <a:ea typeface="Playpen Sans"/>
                  <a:cs typeface="Playpen Sans"/>
                  <a:sym typeface="Playpen Sans"/>
                </a:rPr>
                <a:t>Mum </a:t>
              </a:r>
              <a:r>
                <a:rPr lang="en-US" sz="1235" u="sng">
                  <a:solidFill>
                    <a:srgbClr val="000000"/>
                  </a:solidFill>
                  <a:latin typeface="Playpen Sans"/>
                  <a:ea typeface="Playpen Sans"/>
                  <a:cs typeface="Playpen Sans"/>
                  <a:sym typeface="Playpen Sans"/>
                </a:rPr>
                <a:t>always</a:t>
              </a:r>
              <a:r>
                <a:rPr lang="en-US" sz="1235">
                  <a:solidFill>
                    <a:srgbClr val="000000"/>
                  </a:solidFill>
                  <a:latin typeface="Playpen Sans"/>
                  <a:ea typeface="Playpen Sans"/>
                  <a:cs typeface="Playpen Sans"/>
                  <a:sym typeface="Playpen Sans"/>
                </a:rPr>
                <a:t> tells me off for not tidying my room!! She thinks I’m lazy and I’m not!!</a:t>
              </a:r>
            </a:p>
          </p:txBody>
        </p:sp>
        <p:sp>
          <p:nvSpPr>
            <p:cNvPr name="TextBox 155" id="155"/>
            <p:cNvSpPr txBox="true"/>
            <p:nvPr/>
          </p:nvSpPr>
          <p:spPr>
            <a:xfrm rot="0">
              <a:off x="4080400" y="4802368"/>
              <a:ext cx="2526164" cy="897608"/>
            </a:xfrm>
            <a:prstGeom prst="rect">
              <a:avLst/>
            </a:prstGeom>
          </p:spPr>
          <p:txBody>
            <a:bodyPr anchor="t" rtlCol="false" tIns="0" lIns="0" bIns="0" rIns="0">
              <a:spAutoFit/>
            </a:bodyPr>
            <a:lstStyle/>
            <a:p>
              <a:pPr algn="ctr">
                <a:lnSpc>
                  <a:spcPts val="1391"/>
                </a:lnSpc>
              </a:pPr>
              <a:r>
                <a:rPr lang="en-US" sz="1159">
                  <a:solidFill>
                    <a:srgbClr val="000000"/>
                  </a:solidFill>
                  <a:latin typeface="Playpen Sans"/>
                  <a:ea typeface="Playpen Sans"/>
                  <a:cs typeface="Playpen Sans"/>
                  <a:sym typeface="Playpen Sans"/>
                </a:rPr>
                <a:t>I’m going to do so badly in the school play! Everyone’s going to laugh at me! I’m an idiot! </a:t>
              </a:r>
            </a:p>
          </p:txBody>
        </p:sp>
        <p:grpSp>
          <p:nvGrpSpPr>
            <p:cNvPr name="Group 156" id="156"/>
            <p:cNvGrpSpPr/>
            <p:nvPr/>
          </p:nvGrpSpPr>
          <p:grpSpPr>
            <a:xfrm rot="0">
              <a:off x="748526" y="10929890"/>
              <a:ext cx="7194515" cy="1390590"/>
              <a:chOff x="0" y="0"/>
              <a:chExt cx="2465482" cy="476540"/>
            </a:xfrm>
          </p:grpSpPr>
          <p:sp>
            <p:nvSpPr>
              <p:cNvPr name="Freeform 157" id="157"/>
              <p:cNvSpPr/>
              <p:nvPr/>
            </p:nvSpPr>
            <p:spPr>
              <a:xfrm flipH="false" flipV="false" rot="0">
                <a:off x="0" y="0"/>
                <a:ext cx="2465482" cy="476540"/>
              </a:xfrm>
              <a:custGeom>
                <a:avLst/>
                <a:gdLst/>
                <a:ahLst/>
                <a:cxnLst/>
                <a:rect r="r" b="b" t="t" l="l"/>
                <a:pathLst>
                  <a:path h="476540" w="2465482">
                    <a:moveTo>
                      <a:pt x="36311" y="0"/>
                    </a:moveTo>
                    <a:lnTo>
                      <a:pt x="2429171" y="0"/>
                    </a:lnTo>
                    <a:cubicBezTo>
                      <a:pt x="2438802" y="0"/>
                      <a:pt x="2448037" y="3826"/>
                      <a:pt x="2454847" y="10635"/>
                    </a:cubicBezTo>
                    <a:cubicBezTo>
                      <a:pt x="2461657" y="17445"/>
                      <a:pt x="2465482" y="26681"/>
                      <a:pt x="2465482" y="36311"/>
                    </a:cubicBezTo>
                    <a:lnTo>
                      <a:pt x="2465482" y="440229"/>
                    </a:lnTo>
                    <a:cubicBezTo>
                      <a:pt x="2465482" y="460283"/>
                      <a:pt x="2449225" y="476540"/>
                      <a:pt x="2429171" y="476540"/>
                    </a:cubicBezTo>
                    <a:lnTo>
                      <a:pt x="36311" y="476540"/>
                    </a:lnTo>
                    <a:cubicBezTo>
                      <a:pt x="16257" y="476540"/>
                      <a:pt x="0" y="460283"/>
                      <a:pt x="0" y="440229"/>
                    </a:cubicBezTo>
                    <a:lnTo>
                      <a:pt x="0" y="36311"/>
                    </a:lnTo>
                    <a:cubicBezTo>
                      <a:pt x="0" y="16257"/>
                      <a:pt x="16257" y="0"/>
                      <a:pt x="36311" y="0"/>
                    </a:cubicBezTo>
                    <a:close/>
                  </a:path>
                </a:pathLst>
              </a:custGeom>
              <a:solidFill>
                <a:srgbClr val="BFE2E4"/>
              </a:solidFill>
            </p:spPr>
          </p:sp>
          <p:sp>
            <p:nvSpPr>
              <p:cNvPr name="TextBox 158" id="158"/>
              <p:cNvSpPr txBox="true"/>
              <p:nvPr/>
            </p:nvSpPr>
            <p:spPr>
              <a:xfrm>
                <a:off x="0" y="-9525"/>
                <a:ext cx="2465482" cy="486065"/>
              </a:xfrm>
              <a:prstGeom prst="rect">
                <a:avLst/>
              </a:prstGeom>
            </p:spPr>
            <p:txBody>
              <a:bodyPr anchor="ctr" rtlCol="false" tIns="36801" lIns="36801" bIns="36801" rIns="36801"/>
              <a:lstStyle/>
              <a:p>
                <a:pPr algn="ctr">
                  <a:lnSpc>
                    <a:spcPts val="723"/>
                  </a:lnSpc>
                </a:pPr>
              </a:p>
            </p:txBody>
          </p:sp>
        </p:grpSp>
        <p:grpSp>
          <p:nvGrpSpPr>
            <p:cNvPr name="Group 159" id="159"/>
            <p:cNvGrpSpPr/>
            <p:nvPr/>
          </p:nvGrpSpPr>
          <p:grpSpPr>
            <a:xfrm rot="0">
              <a:off x="917364" y="11066011"/>
              <a:ext cx="6847890" cy="1100430"/>
              <a:chOff x="0" y="0"/>
              <a:chExt cx="2346698" cy="377106"/>
            </a:xfrm>
          </p:grpSpPr>
          <p:sp>
            <p:nvSpPr>
              <p:cNvPr name="Freeform 160" id="160"/>
              <p:cNvSpPr/>
              <p:nvPr/>
            </p:nvSpPr>
            <p:spPr>
              <a:xfrm flipH="false" flipV="false" rot="0">
                <a:off x="0" y="0"/>
                <a:ext cx="2346698" cy="377106"/>
              </a:xfrm>
              <a:custGeom>
                <a:avLst/>
                <a:gdLst/>
                <a:ahLst/>
                <a:cxnLst/>
                <a:rect r="r" b="b" t="t" l="l"/>
                <a:pathLst>
                  <a:path h="377106" w="2346698">
                    <a:moveTo>
                      <a:pt x="38149" y="0"/>
                    </a:moveTo>
                    <a:lnTo>
                      <a:pt x="2308549" y="0"/>
                    </a:lnTo>
                    <a:cubicBezTo>
                      <a:pt x="2318666" y="0"/>
                      <a:pt x="2328370" y="4019"/>
                      <a:pt x="2335524" y="11174"/>
                    </a:cubicBezTo>
                    <a:cubicBezTo>
                      <a:pt x="2342679" y="18328"/>
                      <a:pt x="2346698" y="28031"/>
                      <a:pt x="2346698" y="38149"/>
                    </a:cubicBezTo>
                    <a:lnTo>
                      <a:pt x="2346698" y="338956"/>
                    </a:lnTo>
                    <a:cubicBezTo>
                      <a:pt x="2346698" y="349074"/>
                      <a:pt x="2342679" y="358778"/>
                      <a:pt x="2335524" y="365932"/>
                    </a:cubicBezTo>
                    <a:cubicBezTo>
                      <a:pt x="2328370" y="373086"/>
                      <a:pt x="2318666" y="377106"/>
                      <a:pt x="2308549" y="377106"/>
                    </a:cubicBezTo>
                    <a:lnTo>
                      <a:pt x="38149" y="377106"/>
                    </a:lnTo>
                    <a:cubicBezTo>
                      <a:pt x="28031" y="377106"/>
                      <a:pt x="18328" y="373086"/>
                      <a:pt x="11174" y="365932"/>
                    </a:cubicBezTo>
                    <a:cubicBezTo>
                      <a:pt x="4019" y="358778"/>
                      <a:pt x="0" y="349074"/>
                      <a:pt x="0" y="338956"/>
                    </a:cubicBezTo>
                    <a:lnTo>
                      <a:pt x="0" y="38149"/>
                    </a:lnTo>
                    <a:cubicBezTo>
                      <a:pt x="0" y="28031"/>
                      <a:pt x="4019" y="18328"/>
                      <a:pt x="11174" y="11174"/>
                    </a:cubicBezTo>
                    <a:cubicBezTo>
                      <a:pt x="18328" y="4019"/>
                      <a:pt x="28031" y="0"/>
                      <a:pt x="38149" y="0"/>
                    </a:cubicBezTo>
                    <a:close/>
                  </a:path>
                </a:pathLst>
              </a:custGeom>
              <a:solidFill>
                <a:srgbClr val="FFFFFF"/>
              </a:solidFill>
            </p:spPr>
          </p:sp>
          <p:sp>
            <p:nvSpPr>
              <p:cNvPr name="TextBox 161" id="161"/>
              <p:cNvSpPr txBox="true"/>
              <p:nvPr/>
            </p:nvSpPr>
            <p:spPr>
              <a:xfrm>
                <a:off x="0" y="-9525"/>
                <a:ext cx="2346698" cy="386631"/>
              </a:xfrm>
              <a:prstGeom prst="rect">
                <a:avLst/>
              </a:prstGeom>
            </p:spPr>
            <p:txBody>
              <a:bodyPr anchor="ctr" rtlCol="false" tIns="36801" lIns="36801" bIns="36801" rIns="36801"/>
              <a:lstStyle/>
              <a:p>
                <a:pPr algn="ctr">
                  <a:lnSpc>
                    <a:spcPts val="723"/>
                  </a:lnSpc>
                </a:pPr>
              </a:p>
            </p:txBody>
          </p:sp>
        </p:grpSp>
        <p:sp>
          <p:nvSpPr>
            <p:cNvPr name="TextBox 162" id="162"/>
            <p:cNvSpPr txBox="true"/>
            <p:nvPr/>
          </p:nvSpPr>
          <p:spPr>
            <a:xfrm rot="0">
              <a:off x="1358672" y="11190369"/>
              <a:ext cx="5974224" cy="894517"/>
            </a:xfrm>
            <a:prstGeom prst="rect">
              <a:avLst/>
            </a:prstGeom>
          </p:spPr>
          <p:txBody>
            <a:bodyPr anchor="t" rtlCol="false" tIns="0" lIns="0" bIns="0" rIns="0">
              <a:spAutoFit/>
            </a:bodyPr>
            <a:lstStyle/>
            <a:p>
              <a:pPr algn="ctr">
                <a:lnSpc>
                  <a:spcPts val="1715"/>
                </a:lnSpc>
              </a:pPr>
              <a:r>
                <a:rPr lang="en-US" sz="1715">
                  <a:solidFill>
                    <a:srgbClr val="000000"/>
                  </a:solidFill>
                  <a:latin typeface="Bantayog"/>
                  <a:ea typeface="Bantayog"/>
                  <a:cs typeface="Bantayog"/>
                  <a:sym typeface="Bantayog"/>
                </a:rPr>
                <a:t>are these thoughts helpful? Are they true? </a:t>
              </a:r>
            </a:p>
            <a:p>
              <a:pPr algn="ctr">
                <a:lnSpc>
                  <a:spcPts val="1715"/>
                </a:lnSpc>
              </a:pPr>
              <a:r>
                <a:rPr lang="en-US" sz="1715">
                  <a:solidFill>
                    <a:srgbClr val="000000"/>
                  </a:solidFill>
                  <a:latin typeface="Bantayog"/>
                  <a:ea typeface="Bantayog"/>
                  <a:cs typeface="Bantayog"/>
                  <a:sym typeface="Bantayog"/>
                </a:rPr>
                <a:t>can you think of other thoughts </a:t>
              </a:r>
            </a:p>
            <a:p>
              <a:pPr algn="ctr">
                <a:lnSpc>
                  <a:spcPts val="1715"/>
                </a:lnSpc>
              </a:pPr>
              <a:r>
                <a:rPr lang="en-US" sz="1715">
                  <a:solidFill>
                    <a:srgbClr val="000000"/>
                  </a:solidFill>
                  <a:latin typeface="Bantayog"/>
                  <a:ea typeface="Bantayog"/>
                  <a:cs typeface="Bantayog"/>
                  <a:sym typeface="Bantayog"/>
                </a:rPr>
                <a:t>which are more helpful and realistic?</a:t>
              </a:r>
            </a:p>
          </p:txBody>
        </p:sp>
        <p:sp>
          <p:nvSpPr>
            <p:cNvPr name="TextBox 163" id="163"/>
            <p:cNvSpPr txBox="true"/>
            <p:nvPr/>
          </p:nvSpPr>
          <p:spPr>
            <a:xfrm rot="0">
              <a:off x="234042" y="945995"/>
              <a:ext cx="8047317" cy="333424"/>
            </a:xfrm>
            <a:prstGeom prst="rect">
              <a:avLst/>
            </a:prstGeom>
          </p:spPr>
          <p:txBody>
            <a:bodyPr anchor="t" rtlCol="false" tIns="0" lIns="0" bIns="0" rIns="0">
              <a:spAutoFit/>
            </a:bodyPr>
            <a:lstStyle/>
            <a:p>
              <a:pPr algn="ctr">
                <a:lnSpc>
                  <a:spcPts val="2296"/>
                </a:lnSpc>
              </a:pPr>
              <a:r>
                <a:rPr lang="en-US" sz="1520">
                  <a:solidFill>
                    <a:srgbClr val="000000"/>
                  </a:solidFill>
                  <a:latin typeface="Playwrite US Modern"/>
                  <a:ea typeface="Playwrite US Modern"/>
                  <a:cs typeface="Playwrite US Modern"/>
                  <a:sym typeface="Playwrite US Modern"/>
                </a:rPr>
                <a:t>Circle the mind traps in the thoughts and label them</a:t>
              </a:r>
            </a:p>
          </p:txBody>
        </p:sp>
        <p:sp>
          <p:nvSpPr>
            <p:cNvPr name="TextBox 164" id="164"/>
            <p:cNvSpPr txBox="true"/>
            <p:nvPr/>
          </p:nvSpPr>
          <p:spPr>
            <a:xfrm rot="0">
              <a:off x="3340243" y="7216852"/>
              <a:ext cx="2694471" cy="1346412"/>
            </a:xfrm>
            <a:prstGeom prst="rect">
              <a:avLst/>
            </a:prstGeom>
          </p:spPr>
          <p:txBody>
            <a:bodyPr anchor="t" rtlCol="false" tIns="0" lIns="0" bIns="0" rIns="0">
              <a:spAutoFit/>
            </a:bodyPr>
            <a:lstStyle/>
            <a:p>
              <a:pPr algn="ctr">
                <a:lnSpc>
                  <a:spcPts val="1391"/>
                </a:lnSpc>
              </a:pPr>
              <a:r>
                <a:rPr lang="en-US" sz="1159">
                  <a:solidFill>
                    <a:srgbClr val="000000"/>
                  </a:solidFill>
                  <a:latin typeface="Playpen Sans"/>
                  <a:ea typeface="Playpen Sans"/>
                  <a:cs typeface="Playpen Sans"/>
                  <a:sym typeface="Playpen Sans"/>
                </a:rPr>
                <a:t>My friend didn’t </a:t>
              </a:r>
            </a:p>
            <a:p>
              <a:pPr algn="ctr">
                <a:lnSpc>
                  <a:spcPts val="1391"/>
                </a:lnSpc>
              </a:pPr>
              <a:r>
                <a:rPr lang="en-US" sz="1159">
                  <a:solidFill>
                    <a:srgbClr val="000000"/>
                  </a:solidFill>
                  <a:latin typeface="Playpen Sans"/>
                  <a:ea typeface="Playpen Sans"/>
                  <a:cs typeface="Playpen Sans"/>
                  <a:sym typeface="Playpen Sans"/>
                </a:rPr>
                <a:t>sit next to me on the bus. </a:t>
              </a:r>
            </a:p>
            <a:p>
              <a:pPr algn="ctr">
                <a:lnSpc>
                  <a:spcPts val="1391"/>
                </a:lnSpc>
              </a:pPr>
              <a:r>
                <a:rPr lang="en-US" sz="1159">
                  <a:solidFill>
                    <a:srgbClr val="000000"/>
                  </a:solidFill>
                  <a:latin typeface="Playpen Sans"/>
                  <a:ea typeface="Playpen Sans"/>
                  <a:cs typeface="Playpen Sans"/>
                  <a:sym typeface="Playpen Sans"/>
                </a:rPr>
                <a:t>I must have done something wrong. </a:t>
              </a:r>
            </a:p>
            <a:p>
              <a:pPr algn="ctr">
                <a:lnSpc>
                  <a:spcPts val="1391"/>
                </a:lnSpc>
              </a:pPr>
              <a:r>
                <a:rPr lang="en-US" sz="1159">
                  <a:solidFill>
                    <a:srgbClr val="000000"/>
                  </a:solidFill>
                  <a:latin typeface="Playpen Sans"/>
                  <a:ea typeface="Playpen Sans"/>
                  <a:cs typeface="Playpen Sans"/>
                  <a:sym typeface="Playpen Sans"/>
                </a:rPr>
                <a:t>Why doesn’t he like me any more?</a:t>
              </a:r>
            </a:p>
          </p:txBody>
        </p:sp>
        <p:sp>
          <p:nvSpPr>
            <p:cNvPr name="TextBox 165" id="165"/>
            <p:cNvSpPr txBox="true"/>
            <p:nvPr/>
          </p:nvSpPr>
          <p:spPr>
            <a:xfrm rot="0">
              <a:off x="8051885" y="12105445"/>
              <a:ext cx="705181" cy="358072"/>
            </a:xfrm>
            <a:prstGeom prst="rect">
              <a:avLst/>
            </a:prstGeom>
          </p:spPr>
          <p:txBody>
            <a:bodyPr anchor="t" rtlCol="false" tIns="0" lIns="0" bIns="0" rIns="0">
              <a:spAutoFit/>
            </a:bodyPr>
            <a:lstStyle/>
            <a:p>
              <a:pPr algn="ctr">
                <a:lnSpc>
                  <a:spcPts val="1947"/>
                </a:lnSpc>
              </a:pPr>
              <a:r>
                <a:rPr lang="en-US" sz="1947">
                  <a:solidFill>
                    <a:srgbClr val="000000"/>
                  </a:solidFill>
                  <a:latin typeface="Bantayog"/>
                  <a:ea typeface="Bantayog"/>
                  <a:cs typeface="Bantayog"/>
                  <a:sym typeface="Bantayog"/>
                </a:rPr>
                <a:t>5</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BFE2E4"/>
        </a:solidFill>
      </p:bgPr>
    </p:bg>
    <p:spTree>
      <p:nvGrpSpPr>
        <p:cNvPr id="1" name=""/>
        <p:cNvGrpSpPr/>
        <p:nvPr/>
      </p:nvGrpSpPr>
      <p:grpSpPr>
        <a:xfrm>
          <a:off x="0" y="0"/>
          <a:ext cx="0" cy="0"/>
          <a:chOff x="0" y="0"/>
          <a:chExt cx="0" cy="0"/>
        </a:xfrm>
      </p:grpSpPr>
      <p:sp>
        <p:nvSpPr>
          <p:cNvPr name="Freeform 2" id="2"/>
          <p:cNvSpPr/>
          <p:nvPr/>
        </p:nvSpPr>
        <p:spPr>
          <a:xfrm flipH="true" flipV="false" rot="0">
            <a:off x="-198400" y="4979552"/>
            <a:ext cx="2590768" cy="1269476"/>
          </a:xfrm>
          <a:custGeom>
            <a:avLst/>
            <a:gdLst/>
            <a:ahLst/>
            <a:cxnLst/>
            <a:rect r="r" b="b" t="t" l="l"/>
            <a:pathLst>
              <a:path h="1269476" w="2590768">
                <a:moveTo>
                  <a:pt x="2590768" y="0"/>
                </a:moveTo>
                <a:lnTo>
                  <a:pt x="0" y="0"/>
                </a:lnTo>
                <a:lnTo>
                  <a:pt x="0" y="1269476"/>
                </a:lnTo>
                <a:lnTo>
                  <a:pt x="2590768" y="1269476"/>
                </a:lnTo>
                <a:lnTo>
                  <a:pt x="2590768"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151028" y="4979552"/>
            <a:ext cx="3063256" cy="1500996"/>
          </a:xfrm>
          <a:custGeom>
            <a:avLst/>
            <a:gdLst/>
            <a:ahLst/>
            <a:cxnLst/>
            <a:rect r="r" b="b" t="t" l="l"/>
            <a:pathLst>
              <a:path h="1500996" w="3063256">
                <a:moveTo>
                  <a:pt x="0" y="0"/>
                </a:moveTo>
                <a:lnTo>
                  <a:pt x="3063256" y="0"/>
                </a:lnTo>
                <a:lnTo>
                  <a:pt x="3063256" y="1500995"/>
                </a:lnTo>
                <a:lnTo>
                  <a:pt x="0" y="150099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9193075" y="8169808"/>
            <a:ext cx="2468748" cy="1209687"/>
            <a:chOff x="0" y="0"/>
            <a:chExt cx="3291664" cy="1612916"/>
          </a:xfrm>
        </p:grpSpPr>
        <p:sp>
          <p:nvSpPr>
            <p:cNvPr name="Freeform 5" id="5"/>
            <p:cNvSpPr/>
            <p:nvPr/>
          </p:nvSpPr>
          <p:spPr>
            <a:xfrm flipH="true" flipV="false" rot="0">
              <a:off x="0" y="0"/>
              <a:ext cx="3291664" cy="1612916"/>
            </a:xfrm>
            <a:custGeom>
              <a:avLst/>
              <a:gdLst/>
              <a:ahLst/>
              <a:cxnLst/>
              <a:rect r="r" b="b" t="t" l="l"/>
              <a:pathLst>
                <a:path h="1612916" w="3291664">
                  <a:moveTo>
                    <a:pt x="3291664" y="0"/>
                  </a:moveTo>
                  <a:lnTo>
                    <a:pt x="0" y="0"/>
                  </a:lnTo>
                  <a:lnTo>
                    <a:pt x="0" y="1612916"/>
                  </a:lnTo>
                  <a:lnTo>
                    <a:pt x="3291664" y="1612916"/>
                  </a:lnTo>
                  <a:lnTo>
                    <a:pt x="3291664"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645968" y="578123"/>
              <a:ext cx="1937953" cy="899134"/>
              <a:chOff x="0" y="0"/>
              <a:chExt cx="932744" cy="432757"/>
            </a:xfrm>
          </p:grpSpPr>
          <p:sp>
            <p:nvSpPr>
              <p:cNvPr name="Freeform 7" id="7"/>
              <p:cNvSpPr/>
              <p:nvPr/>
            </p:nvSpPr>
            <p:spPr>
              <a:xfrm flipH="false" flipV="false" rot="0">
                <a:off x="0" y="0"/>
                <a:ext cx="932744" cy="432757"/>
              </a:xfrm>
              <a:custGeom>
                <a:avLst/>
                <a:gdLst/>
                <a:ahLst/>
                <a:cxnLst/>
                <a:rect r="r" b="b" t="t" l="l"/>
                <a:pathLst>
                  <a:path h="432757" w="932744">
                    <a:moveTo>
                      <a:pt x="0" y="0"/>
                    </a:moveTo>
                    <a:lnTo>
                      <a:pt x="932744" y="0"/>
                    </a:lnTo>
                    <a:lnTo>
                      <a:pt x="932744" y="432757"/>
                    </a:lnTo>
                    <a:lnTo>
                      <a:pt x="0" y="432757"/>
                    </a:lnTo>
                    <a:close/>
                  </a:path>
                </a:pathLst>
              </a:custGeom>
              <a:solidFill>
                <a:srgbClr val="FFFFFF"/>
              </a:solidFill>
            </p:spPr>
          </p:sp>
          <p:sp>
            <p:nvSpPr>
              <p:cNvPr name="TextBox 8" id="8"/>
              <p:cNvSpPr txBox="true"/>
              <p:nvPr/>
            </p:nvSpPr>
            <p:spPr>
              <a:xfrm>
                <a:off x="0" y="28575"/>
                <a:ext cx="932744" cy="404182"/>
              </a:xfrm>
              <a:prstGeom prst="rect">
                <a:avLst/>
              </a:prstGeom>
            </p:spPr>
            <p:txBody>
              <a:bodyPr anchor="ctr" rtlCol="false" tIns="50800" lIns="50800" bIns="50800" rIns="50800"/>
              <a:lstStyle/>
              <a:p>
                <a:pPr algn="ctr">
                  <a:lnSpc>
                    <a:spcPts val="1471"/>
                  </a:lnSpc>
                </a:pPr>
              </a:p>
            </p:txBody>
          </p:sp>
        </p:grpSp>
      </p:grpSp>
      <p:sp>
        <p:nvSpPr>
          <p:cNvPr name="Freeform 9" id="9"/>
          <p:cNvSpPr/>
          <p:nvPr/>
        </p:nvSpPr>
        <p:spPr>
          <a:xfrm flipH="false" flipV="false" rot="0">
            <a:off x="1711689" y="127504"/>
            <a:ext cx="14472201" cy="10673248"/>
          </a:xfrm>
          <a:custGeom>
            <a:avLst/>
            <a:gdLst/>
            <a:ahLst/>
            <a:cxnLst/>
            <a:rect r="r" b="b" t="t" l="l"/>
            <a:pathLst>
              <a:path h="10673248" w="14472201">
                <a:moveTo>
                  <a:pt x="0" y="0"/>
                </a:moveTo>
                <a:lnTo>
                  <a:pt x="14472201" y="0"/>
                </a:lnTo>
                <a:lnTo>
                  <a:pt x="14472201" y="10673248"/>
                </a:lnTo>
                <a:lnTo>
                  <a:pt x="0" y="10673248"/>
                </a:lnTo>
                <a:lnTo>
                  <a:pt x="0" y="0"/>
                </a:lnTo>
                <a:close/>
              </a:path>
            </a:pathLst>
          </a:custGeom>
          <a:blipFill>
            <a:blip r:embed="rId4"/>
            <a:stretch>
              <a:fillRect l="0" t="0" r="0" b="0"/>
            </a:stretch>
          </a:blipFill>
        </p:spPr>
      </p:sp>
      <p:grpSp>
        <p:nvGrpSpPr>
          <p:cNvPr name="Group 10" id="10"/>
          <p:cNvGrpSpPr/>
          <p:nvPr/>
        </p:nvGrpSpPr>
        <p:grpSpPr>
          <a:xfrm rot="0">
            <a:off x="2669808" y="3932619"/>
            <a:ext cx="5154524" cy="889379"/>
            <a:chOff x="0" y="0"/>
            <a:chExt cx="1379509" cy="238025"/>
          </a:xfrm>
        </p:grpSpPr>
        <p:sp>
          <p:nvSpPr>
            <p:cNvPr name="Freeform 11" id="11"/>
            <p:cNvSpPr/>
            <p:nvPr/>
          </p:nvSpPr>
          <p:spPr>
            <a:xfrm flipH="false" flipV="false" rot="0">
              <a:off x="0" y="0"/>
              <a:ext cx="1379509" cy="238025"/>
            </a:xfrm>
            <a:custGeom>
              <a:avLst/>
              <a:gdLst/>
              <a:ahLst/>
              <a:cxnLst/>
              <a:rect r="r" b="b" t="t" l="l"/>
              <a:pathLst>
                <a:path h="238025" w="1379509">
                  <a:moveTo>
                    <a:pt x="0" y="0"/>
                  </a:moveTo>
                  <a:lnTo>
                    <a:pt x="1379509" y="0"/>
                  </a:lnTo>
                  <a:lnTo>
                    <a:pt x="1379509" y="238025"/>
                  </a:lnTo>
                  <a:lnTo>
                    <a:pt x="0" y="238025"/>
                  </a:lnTo>
                  <a:close/>
                </a:path>
              </a:pathLst>
            </a:custGeom>
            <a:solidFill>
              <a:srgbClr val="BFE2E4"/>
            </a:solidFill>
          </p:spPr>
        </p:sp>
        <p:sp>
          <p:nvSpPr>
            <p:cNvPr name="TextBox 12" id="12"/>
            <p:cNvSpPr txBox="true"/>
            <p:nvPr/>
          </p:nvSpPr>
          <p:spPr>
            <a:xfrm>
              <a:off x="0" y="-9525"/>
              <a:ext cx="1379509" cy="247550"/>
            </a:xfrm>
            <a:prstGeom prst="rect">
              <a:avLst/>
            </a:prstGeom>
          </p:spPr>
          <p:txBody>
            <a:bodyPr anchor="ctr" rtlCol="false" tIns="34350" lIns="34350" bIns="34350" rIns="34350"/>
            <a:lstStyle/>
            <a:p>
              <a:pPr algn="ctr">
                <a:lnSpc>
                  <a:spcPts val="723"/>
                </a:lnSpc>
              </a:pPr>
            </a:p>
          </p:txBody>
        </p:sp>
      </p:grpSp>
      <p:sp>
        <p:nvSpPr>
          <p:cNvPr name="AutoShape 13" id="13"/>
          <p:cNvSpPr/>
          <p:nvPr/>
        </p:nvSpPr>
        <p:spPr>
          <a:xfrm>
            <a:off x="5993169" y="6650705"/>
            <a:ext cx="1674146" cy="0"/>
          </a:xfrm>
          <a:prstGeom prst="line">
            <a:avLst/>
          </a:prstGeom>
          <a:ln cap="flat" w="9525">
            <a:solidFill>
              <a:srgbClr val="000000"/>
            </a:solidFill>
            <a:prstDash val="solid"/>
            <a:headEnd type="none" len="sm" w="sm"/>
            <a:tailEnd type="none" len="sm" w="sm"/>
          </a:ln>
        </p:spPr>
      </p:sp>
      <p:sp>
        <p:nvSpPr>
          <p:cNvPr name="AutoShape 14" id="14"/>
          <p:cNvSpPr/>
          <p:nvPr/>
        </p:nvSpPr>
        <p:spPr>
          <a:xfrm>
            <a:off x="5993169" y="7558449"/>
            <a:ext cx="1674146" cy="0"/>
          </a:xfrm>
          <a:prstGeom prst="line">
            <a:avLst/>
          </a:prstGeom>
          <a:ln cap="flat" w="9525">
            <a:solidFill>
              <a:srgbClr val="000000"/>
            </a:solidFill>
            <a:prstDash val="solid"/>
            <a:headEnd type="none" len="sm" w="sm"/>
            <a:tailEnd type="none" len="sm" w="sm"/>
          </a:ln>
        </p:spPr>
      </p:sp>
      <p:sp>
        <p:nvSpPr>
          <p:cNvPr name="Freeform 15" id="15"/>
          <p:cNvSpPr/>
          <p:nvPr/>
        </p:nvSpPr>
        <p:spPr>
          <a:xfrm flipH="true" flipV="false" rot="0">
            <a:off x="3379731" y="5455244"/>
            <a:ext cx="2157879" cy="1608601"/>
          </a:xfrm>
          <a:custGeom>
            <a:avLst/>
            <a:gdLst/>
            <a:ahLst/>
            <a:cxnLst/>
            <a:rect r="r" b="b" t="t" l="l"/>
            <a:pathLst>
              <a:path h="1608601" w="2157879">
                <a:moveTo>
                  <a:pt x="2157879" y="0"/>
                </a:moveTo>
                <a:lnTo>
                  <a:pt x="0" y="0"/>
                </a:lnTo>
                <a:lnTo>
                  <a:pt x="0" y="1608601"/>
                </a:lnTo>
                <a:lnTo>
                  <a:pt x="2157879" y="1608601"/>
                </a:lnTo>
                <a:lnTo>
                  <a:pt x="2157879"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6" id="16"/>
          <p:cNvSpPr/>
          <p:nvPr/>
        </p:nvSpPr>
        <p:spPr>
          <a:xfrm flipH="true" flipV="false" rot="0">
            <a:off x="3540765" y="7255868"/>
            <a:ext cx="2253521" cy="1679897"/>
          </a:xfrm>
          <a:custGeom>
            <a:avLst/>
            <a:gdLst/>
            <a:ahLst/>
            <a:cxnLst/>
            <a:rect r="r" b="b" t="t" l="l"/>
            <a:pathLst>
              <a:path h="1679897" w="2253521">
                <a:moveTo>
                  <a:pt x="2253520" y="0"/>
                </a:moveTo>
                <a:lnTo>
                  <a:pt x="0" y="0"/>
                </a:lnTo>
                <a:lnTo>
                  <a:pt x="0" y="1679897"/>
                </a:lnTo>
                <a:lnTo>
                  <a:pt x="2253520" y="1679897"/>
                </a:lnTo>
                <a:lnTo>
                  <a:pt x="225352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7" id="17"/>
          <p:cNvGrpSpPr/>
          <p:nvPr/>
        </p:nvGrpSpPr>
        <p:grpSpPr>
          <a:xfrm rot="0">
            <a:off x="2822411" y="8709111"/>
            <a:ext cx="117639" cy="115263"/>
            <a:chOff x="0" y="0"/>
            <a:chExt cx="125730" cy="123190"/>
          </a:xfrm>
        </p:grpSpPr>
        <p:sp>
          <p:nvSpPr>
            <p:cNvPr name="Freeform 18" id="18"/>
            <p:cNvSpPr/>
            <p:nvPr/>
          </p:nvSpPr>
          <p:spPr>
            <a:xfrm flipH="false" flipV="false" rot="0">
              <a:off x="48260" y="48260"/>
              <a:ext cx="25400" cy="25400"/>
            </a:xfrm>
            <a:custGeom>
              <a:avLst/>
              <a:gdLst/>
              <a:ahLst/>
              <a:cxnLst/>
              <a:rect r="r" b="b" t="t" l="l"/>
              <a:pathLst>
                <a:path h="25400" w="25400">
                  <a:moveTo>
                    <a:pt x="25400" y="8890"/>
                  </a:moveTo>
                  <a:cubicBezTo>
                    <a:pt x="13970" y="25400"/>
                    <a:pt x="3810" y="22860"/>
                    <a:pt x="2540" y="19050"/>
                  </a:cubicBezTo>
                  <a:cubicBezTo>
                    <a:pt x="0" y="15240"/>
                    <a:pt x="2540" y="5080"/>
                    <a:pt x="5080" y="2540"/>
                  </a:cubicBezTo>
                  <a:cubicBezTo>
                    <a:pt x="8890" y="0"/>
                    <a:pt x="21590" y="2540"/>
                    <a:pt x="21590" y="2540"/>
                  </a:cubicBezTo>
                </a:path>
              </a:pathLst>
            </a:custGeom>
            <a:solidFill>
              <a:srgbClr val="E14246"/>
            </a:solidFill>
            <a:ln cap="sq">
              <a:noFill/>
              <a:prstDash val="solid"/>
              <a:miter/>
            </a:ln>
          </p:spPr>
        </p:sp>
      </p:grpSp>
      <p:sp>
        <p:nvSpPr>
          <p:cNvPr name="Freeform 19" id="19"/>
          <p:cNvSpPr/>
          <p:nvPr/>
        </p:nvSpPr>
        <p:spPr>
          <a:xfrm flipH="false" flipV="false" rot="0">
            <a:off x="7579123" y="7001669"/>
            <a:ext cx="773058" cy="169106"/>
          </a:xfrm>
          <a:custGeom>
            <a:avLst/>
            <a:gdLst/>
            <a:ahLst/>
            <a:cxnLst/>
            <a:rect r="r" b="b" t="t" l="l"/>
            <a:pathLst>
              <a:path h="169106" w="773058">
                <a:moveTo>
                  <a:pt x="0" y="0"/>
                </a:moveTo>
                <a:lnTo>
                  <a:pt x="773058" y="0"/>
                </a:lnTo>
                <a:lnTo>
                  <a:pt x="773058" y="169107"/>
                </a:lnTo>
                <a:lnTo>
                  <a:pt x="0" y="16910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20" id="20"/>
          <p:cNvGrpSpPr/>
          <p:nvPr/>
        </p:nvGrpSpPr>
        <p:grpSpPr>
          <a:xfrm rot="0">
            <a:off x="7583501" y="6854250"/>
            <a:ext cx="298336" cy="500654"/>
            <a:chOff x="0" y="0"/>
            <a:chExt cx="111800" cy="187618"/>
          </a:xfrm>
        </p:grpSpPr>
        <p:sp>
          <p:nvSpPr>
            <p:cNvPr name="Freeform 21" id="21"/>
            <p:cNvSpPr/>
            <p:nvPr/>
          </p:nvSpPr>
          <p:spPr>
            <a:xfrm flipH="false" flipV="false" rot="0">
              <a:off x="0" y="0"/>
              <a:ext cx="111800" cy="187618"/>
            </a:xfrm>
            <a:custGeom>
              <a:avLst/>
              <a:gdLst/>
              <a:ahLst/>
              <a:cxnLst/>
              <a:rect r="r" b="b" t="t" l="l"/>
              <a:pathLst>
                <a:path h="187618" w="111800">
                  <a:moveTo>
                    <a:pt x="0" y="0"/>
                  </a:moveTo>
                  <a:lnTo>
                    <a:pt x="111800" y="0"/>
                  </a:lnTo>
                  <a:lnTo>
                    <a:pt x="111800" y="187618"/>
                  </a:lnTo>
                  <a:lnTo>
                    <a:pt x="0" y="187618"/>
                  </a:lnTo>
                  <a:close/>
                </a:path>
              </a:pathLst>
            </a:custGeom>
            <a:solidFill>
              <a:srgbClr val="FFFFFF"/>
            </a:solidFill>
          </p:spPr>
        </p:sp>
        <p:sp>
          <p:nvSpPr>
            <p:cNvPr name="TextBox 22" id="22"/>
            <p:cNvSpPr txBox="true"/>
            <p:nvPr/>
          </p:nvSpPr>
          <p:spPr>
            <a:xfrm>
              <a:off x="0" y="-9525"/>
              <a:ext cx="111800" cy="197143"/>
            </a:xfrm>
            <a:prstGeom prst="rect">
              <a:avLst/>
            </a:prstGeom>
          </p:spPr>
          <p:txBody>
            <a:bodyPr anchor="ctr" rtlCol="false" tIns="68933" lIns="68933" bIns="68933" rIns="68933"/>
            <a:lstStyle/>
            <a:p>
              <a:pPr algn="ctr">
                <a:lnSpc>
                  <a:spcPts val="1451"/>
                </a:lnSpc>
              </a:pPr>
            </a:p>
          </p:txBody>
        </p:sp>
      </p:grpSp>
      <p:sp>
        <p:nvSpPr>
          <p:cNvPr name="AutoShape 23" id="23"/>
          <p:cNvSpPr/>
          <p:nvPr/>
        </p:nvSpPr>
        <p:spPr>
          <a:xfrm>
            <a:off x="5993169" y="7255868"/>
            <a:ext cx="1674146" cy="0"/>
          </a:xfrm>
          <a:prstGeom prst="line">
            <a:avLst/>
          </a:prstGeom>
          <a:ln cap="flat" w="9525">
            <a:solidFill>
              <a:srgbClr val="000000"/>
            </a:solidFill>
            <a:prstDash val="solid"/>
            <a:headEnd type="none" len="sm" w="sm"/>
            <a:tailEnd type="none" len="sm" w="sm"/>
          </a:ln>
        </p:spPr>
      </p:sp>
      <p:sp>
        <p:nvSpPr>
          <p:cNvPr name="AutoShape 24" id="24"/>
          <p:cNvSpPr/>
          <p:nvPr/>
        </p:nvSpPr>
        <p:spPr>
          <a:xfrm>
            <a:off x="5993169" y="6953286"/>
            <a:ext cx="1674146" cy="0"/>
          </a:xfrm>
          <a:prstGeom prst="line">
            <a:avLst/>
          </a:prstGeom>
          <a:ln cap="flat" w="9525">
            <a:solidFill>
              <a:srgbClr val="000000"/>
            </a:solidFill>
            <a:prstDash val="solid"/>
            <a:headEnd type="none" len="sm" w="sm"/>
            <a:tailEnd type="none" len="sm" w="sm"/>
          </a:ln>
        </p:spPr>
      </p:sp>
      <p:sp>
        <p:nvSpPr>
          <p:cNvPr name="Freeform 25" id="25"/>
          <p:cNvSpPr/>
          <p:nvPr/>
        </p:nvSpPr>
        <p:spPr>
          <a:xfrm flipH="false" flipV="false" rot="0">
            <a:off x="7579123" y="8747554"/>
            <a:ext cx="773058" cy="169106"/>
          </a:xfrm>
          <a:custGeom>
            <a:avLst/>
            <a:gdLst/>
            <a:ahLst/>
            <a:cxnLst/>
            <a:rect r="r" b="b" t="t" l="l"/>
            <a:pathLst>
              <a:path h="169106" w="773058">
                <a:moveTo>
                  <a:pt x="0" y="0"/>
                </a:moveTo>
                <a:lnTo>
                  <a:pt x="773058" y="0"/>
                </a:lnTo>
                <a:lnTo>
                  <a:pt x="773058" y="169106"/>
                </a:lnTo>
                <a:lnTo>
                  <a:pt x="0" y="16910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26" id="26"/>
          <p:cNvGrpSpPr/>
          <p:nvPr/>
        </p:nvGrpSpPr>
        <p:grpSpPr>
          <a:xfrm rot="0">
            <a:off x="7583501" y="8600134"/>
            <a:ext cx="298336" cy="500654"/>
            <a:chOff x="0" y="0"/>
            <a:chExt cx="111800" cy="187618"/>
          </a:xfrm>
        </p:grpSpPr>
        <p:sp>
          <p:nvSpPr>
            <p:cNvPr name="Freeform 27" id="27"/>
            <p:cNvSpPr/>
            <p:nvPr/>
          </p:nvSpPr>
          <p:spPr>
            <a:xfrm flipH="false" flipV="false" rot="0">
              <a:off x="0" y="0"/>
              <a:ext cx="111800" cy="187618"/>
            </a:xfrm>
            <a:custGeom>
              <a:avLst/>
              <a:gdLst/>
              <a:ahLst/>
              <a:cxnLst/>
              <a:rect r="r" b="b" t="t" l="l"/>
              <a:pathLst>
                <a:path h="187618" w="111800">
                  <a:moveTo>
                    <a:pt x="0" y="0"/>
                  </a:moveTo>
                  <a:lnTo>
                    <a:pt x="111800" y="0"/>
                  </a:lnTo>
                  <a:lnTo>
                    <a:pt x="111800" y="187618"/>
                  </a:lnTo>
                  <a:lnTo>
                    <a:pt x="0" y="187618"/>
                  </a:lnTo>
                  <a:close/>
                </a:path>
              </a:pathLst>
            </a:custGeom>
            <a:solidFill>
              <a:srgbClr val="FFFFFF"/>
            </a:solidFill>
          </p:spPr>
        </p:sp>
        <p:sp>
          <p:nvSpPr>
            <p:cNvPr name="TextBox 28" id="28"/>
            <p:cNvSpPr txBox="true"/>
            <p:nvPr/>
          </p:nvSpPr>
          <p:spPr>
            <a:xfrm>
              <a:off x="0" y="-9525"/>
              <a:ext cx="111800" cy="197143"/>
            </a:xfrm>
            <a:prstGeom prst="rect">
              <a:avLst/>
            </a:prstGeom>
          </p:spPr>
          <p:txBody>
            <a:bodyPr anchor="ctr" rtlCol="false" tIns="68933" lIns="68933" bIns="68933" rIns="68933"/>
            <a:lstStyle/>
            <a:p>
              <a:pPr algn="ctr">
                <a:lnSpc>
                  <a:spcPts val="1451"/>
                </a:lnSpc>
              </a:pPr>
            </a:p>
          </p:txBody>
        </p:sp>
      </p:grpSp>
      <p:sp>
        <p:nvSpPr>
          <p:cNvPr name="AutoShape 29" id="29"/>
          <p:cNvSpPr/>
          <p:nvPr/>
        </p:nvSpPr>
        <p:spPr>
          <a:xfrm>
            <a:off x="6058624" y="8438217"/>
            <a:ext cx="1674146" cy="0"/>
          </a:xfrm>
          <a:prstGeom prst="line">
            <a:avLst/>
          </a:prstGeom>
          <a:ln cap="flat" w="9525">
            <a:solidFill>
              <a:srgbClr val="000000"/>
            </a:solidFill>
            <a:prstDash val="solid"/>
            <a:headEnd type="none" len="sm" w="sm"/>
            <a:tailEnd type="none" len="sm" w="sm"/>
          </a:ln>
        </p:spPr>
      </p:sp>
      <p:sp>
        <p:nvSpPr>
          <p:cNvPr name="AutoShape 30" id="30"/>
          <p:cNvSpPr/>
          <p:nvPr/>
        </p:nvSpPr>
        <p:spPr>
          <a:xfrm>
            <a:off x="6058624" y="8740799"/>
            <a:ext cx="1674146" cy="0"/>
          </a:xfrm>
          <a:prstGeom prst="line">
            <a:avLst/>
          </a:prstGeom>
          <a:ln cap="flat" w="9525">
            <a:solidFill>
              <a:srgbClr val="000000"/>
            </a:solidFill>
            <a:prstDash val="solid"/>
            <a:headEnd type="none" len="sm" w="sm"/>
            <a:tailEnd type="none" len="sm" w="sm"/>
          </a:ln>
        </p:spPr>
      </p:sp>
      <p:sp>
        <p:nvSpPr>
          <p:cNvPr name="AutoShape 31" id="31"/>
          <p:cNvSpPr/>
          <p:nvPr/>
        </p:nvSpPr>
        <p:spPr>
          <a:xfrm>
            <a:off x="6058624" y="9043380"/>
            <a:ext cx="1674146" cy="0"/>
          </a:xfrm>
          <a:prstGeom prst="line">
            <a:avLst/>
          </a:prstGeom>
          <a:ln cap="flat" w="9525">
            <a:solidFill>
              <a:srgbClr val="000000"/>
            </a:solidFill>
            <a:prstDash val="solid"/>
            <a:headEnd type="none" len="sm" w="sm"/>
            <a:tailEnd type="none" len="sm" w="sm"/>
          </a:ln>
        </p:spPr>
      </p:sp>
      <p:sp>
        <p:nvSpPr>
          <p:cNvPr name="AutoShape 32" id="32"/>
          <p:cNvSpPr/>
          <p:nvPr/>
        </p:nvSpPr>
        <p:spPr>
          <a:xfrm>
            <a:off x="6058624" y="9345961"/>
            <a:ext cx="1674146" cy="0"/>
          </a:xfrm>
          <a:prstGeom prst="line">
            <a:avLst/>
          </a:prstGeom>
          <a:ln cap="flat" w="9525">
            <a:solidFill>
              <a:srgbClr val="000000"/>
            </a:solidFill>
            <a:prstDash val="solid"/>
            <a:headEnd type="none" len="sm" w="sm"/>
            <a:tailEnd type="none" len="sm" w="sm"/>
          </a:ln>
        </p:spPr>
      </p:sp>
      <p:sp>
        <p:nvSpPr>
          <p:cNvPr name="Freeform 33" id="33"/>
          <p:cNvSpPr/>
          <p:nvPr/>
        </p:nvSpPr>
        <p:spPr>
          <a:xfrm flipH="false" flipV="false" rot="0">
            <a:off x="2332787" y="6524452"/>
            <a:ext cx="1142444" cy="1578506"/>
          </a:xfrm>
          <a:custGeom>
            <a:avLst/>
            <a:gdLst/>
            <a:ahLst/>
            <a:cxnLst/>
            <a:rect r="r" b="b" t="t" l="l"/>
            <a:pathLst>
              <a:path h="1578506" w="1142444">
                <a:moveTo>
                  <a:pt x="0" y="0"/>
                </a:moveTo>
                <a:lnTo>
                  <a:pt x="1142444" y="0"/>
                </a:lnTo>
                <a:lnTo>
                  <a:pt x="1142444" y="1578506"/>
                </a:lnTo>
                <a:lnTo>
                  <a:pt x="0" y="1578506"/>
                </a:lnTo>
                <a:lnTo>
                  <a:pt x="0" y="0"/>
                </a:lnTo>
                <a:close/>
              </a:path>
            </a:pathLst>
          </a:custGeom>
          <a:blipFill>
            <a:blip r:embed="rId9"/>
            <a:stretch>
              <a:fillRect l="0" t="0" r="0" b="0"/>
            </a:stretch>
          </a:blipFill>
        </p:spPr>
      </p:sp>
      <p:sp>
        <p:nvSpPr>
          <p:cNvPr name="Freeform 34" id="34"/>
          <p:cNvSpPr/>
          <p:nvPr/>
        </p:nvSpPr>
        <p:spPr>
          <a:xfrm flipH="false" flipV="false" rot="0">
            <a:off x="6608781" y="386541"/>
            <a:ext cx="1514646" cy="973160"/>
          </a:xfrm>
          <a:custGeom>
            <a:avLst/>
            <a:gdLst/>
            <a:ahLst/>
            <a:cxnLst/>
            <a:rect r="r" b="b" t="t" l="l"/>
            <a:pathLst>
              <a:path h="973160" w="1514646">
                <a:moveTo>
                  <a:pt x="0" y="0"/>
                </a:moveTo>
                <a:lnTo>
                  <a:pt x="1514646" y="0"/>
                </a:lnTo>
                <a:lnTo>
                  <a:pt x="1514646" y="973159"/>
                </a:lnTo>
                <a:lnTo>
                  <a:pt x="0" y="973159"/>
                </a:lnTo>
                <a:lnTo>
                  <a:pt x="0" y="0"/>
                </a:lnTo>
                <a:close/>
              </a:path>
            </a:pathLst>
          </a:custGeom>
          <a:blipFill>
            <a:blip r:embed="rId10"/>
            <a:stretch>
              <a:fillRect l="0" t="0" r="0" b="0"/>
            </a:stretch>
          </a:blipFill>
        </p:spPr>
      </p:sp>
      <p:sp>
        <p:nvSpPr>
          <p:cNvPr name="TextBox 35" id="35"/>
          <p:cNvSpPr txBox="true"/>
          <p:nvPr/>
        </p:nvSpPr>
        <p:spPr>
          <a:xfrm rot="0">
            <a:off x="2434021" y="1503215"/>
            <a:ext cx="5801652" cy="2274306"/>
          </a:xfrm>
          <a:prstGeom prst="rect">
            <a:avLst/>
          </a:prstGeom>
        </p:spPr>
        <p:txBody>
          <a:bodyPr anchor="t" rtlCol="false" tIns="0" lIns="0" bIns="0" rIns="0">
            <a:spAutoFit/>
          </a:bodyPr>
          <a:lstStyle/>
          <a:p>
            <a:pPr algn="l">
              <a:lnSpc>
                <a:spcPts val="1830"/>
              </a:lnSpc>
            </a:pPr>
            <a:r>
              <a:rPr lang="en-US" sz="1397">
                <a:solidFill>
                  <a:srgbClr val="000000"/>
                </a:solidFill>
                <a:latin typeface="Nourd"/>
                <a:ea typeface="Nourd"/>
                <a:cs typeface="Nourd"/>
                <a:sym typeface="Nourd"/>
              </a:rPr>
              <a:t>Once we spot a tricky thought, we can flip it into a more helpful one - just like flipping a pancake! </a:t>
            </a:r>
            <a:r>
              <a:rPr lang="en-US" sz="1397">
                <a:solidFill>
                  <a:srgbClr val="000000"/>
                </a:solidFill>
                <a:latin typeface="Nourd"/>
                <a:ea typeface="Nourd"/>
                <a:cs typeface="Nourd"/>
                <a:sym typeface="Nourd"/>
              </a:rPr>
              <a:t>But remember, the key is to keep it realistic and positive.</a:t>
            </a:r>
          </a:p>
          <a:p>
            <a:pPr algn="l">
              <a:lnSpc>
                <a:spcPts val="1066"/>
              </a:lnSpc>
            </a:pPr>
          </a:p>
          <a:p>
            <a:pPr algn="l">
              <a:lnSpc>
                <a:spcPts val="1830"/>
              </a:lnSpc>
            </a:pPr>
            <a:r>
              <a:rPr lang="en-US" sz="1397">
                <a:solidFill>
                  <a:srgbClr val="000000"/>
                </a:solidFill>
                <a:latin typeface="Nourd"/>
                <a:ea typeface="Nourd"/>
                <a:cs typeface="Nourd"/>
                <a:sym typeface="Nourd"/>
              </a:rPr>
              <a:t>Now, take a minute to look at the example on the opposite page. The girl has noticed some mind traps in her thinking - but what could her new thought be?</a:t>
            </a:r>
          </a:p>
          <a:p>
            <a:pPr algn="l">
              <a:lnSpc>
                <a:spcPts val="1066"/>
              </a:lnSpc>
            </a:pPr>
          </a:p>
          <a:p>
            <a:pPr algn="l">
              <a:lnSpc>
                <a:spcPts val="1830"/>
              </a:lnSpc>
            </a:pPr>
            <a:r>
              <a:rPr lang="en-US" sz="1397">
                <a:solidFill>
                  <a:srgbClr val="000000"/>
                </a:solidFill>
                <a:latin typeface="Nourd"/>
                <a:ea typeface="Nourd"/>
                <a:cs typeface="Nourd"/>
                <a:sym typeface="Nourd"/>
              </a:rPr>
              <a:t>She might think, "I’m so popular! Everybody likes me!" But wait - is it really possible for everyone to like us all the time? Here’s a better flipped thought:</a:t>
            </a:r>
          </a:p>
        </p:txBody>
      </p:sp>
      <p:sp>
        <p:nvSpPr>
          <p:cNvPr name="TextBox 36" id="36"/>
          <p:cNvSpPr txBox="true"/>
          <p:nvPr/>
        </p:nvSpPr>
        <p:spPr>
          <a:xfrm rot="0">
            <a:off x="2292501" y="377016"/>
            <a:ext cx="4531644" cy="892211"/>
          </a:xfrm>
          <a:prstGeom prst="rect">
            <a:avLst/>
          </a:prstGeom>
        </p:spPr>
        <p:txBody>
          <a:bodyPr anchor="t" rtlCol="false" tIns="0" lIns="0" bIns="0" rIns="0">
            <a:spAutoFit/>
          </a:bodyPr>
          <a:lstStyle/>
          <a:p>
            <a:pPr algn="l">
              <a:lnSpc>
                <a:spcPts val="3554"/>
              </a:lnSpc>
            </a:pPr>
            <a:r>
              <a:rPr lang="en-US" sz="2987" spc="564">
                <a:solidFill>
                  <a:srgbClr val="000000"/>
                </a:solidFill>
                <a:latin typeface="Bernoru"/>
                <a:ea typeface="Bernoru"/>
                <a:cs typeface="Bernoru"/>
                <a:sym typeface="Bernoru"/>
              </a:rPr>
              <a:t>FLIPPING TRICKY THOUGHTS</a:t>
            </a:r>
          </a:p>
        </p:txBody>
      </p:sp>
      <p:sp>
        <p:nvSpPr>
          <p:cNvPr name="TextBox 37" id="37"/>
          <p:cNvSpPr txBox="true"/>
          <p:nvPr/>
        </p:nvSpPr>
        <p:spPr>
          <a:xfrm rot="0">
            <a:off x="2434021" y="4913253"/>
            <a:ext cx="5760549" cy="438971"/>
          </a:xfrm>
          <a:prstGeom prst="rect">
            <a:avLst/>
          </a:prstGeom>
        </p:spPr>
        <p:txBody>
          <a:bodyPr anchor="t" rtlCol="false" tIns="0" lIns="0" bIns="0" rIns="0">
            <a:spAutoFit/>
          </a:bodyPr>
          <a:lstStyle/>
          <a:p>
            <a:pPr algn="l">
              <a:lnSpc>
                <a:spcPts val="1830"/>
              </a:lnSpc>
            </a:pPr>
            <a:r>
              <a:rPr lang="en-US" sz="1397">
                <a:solidFill>
                  <a:srgbClr val="000000"/>
                </a:solidFill>
                <a:latin typeface="Nourd"/>
                <a:ea typeface="Nourd"/>
                <a:cs typeface="Nourd"/>
                <a:sym typeface="Nourd"/>
              </a:rPr>
              <a:t>Look at the thoughts below. Spot the ‘mind traps’ then have a go at creating a more helpful ‘flipped’ thought.</a:t>
            </a:r>
          </a:p>
        </p:txBody>
      </p:sp>
      <p:sp>
        <p:nvSpPr>
          <p:cNvPr name="TextBox 38" id="38"/>
          <p:cNvSpPr txBox="true"/>
          <p:nvPr/>
        </p:nvSpPr>
        <p:spPr>
          <a:xfrm rot="0">
            <a:off x="3866088" y="7693171"/>
            <a:ext cx="1602875" cy="703426"/>
          </a:xfrm>
          <a:prstGeom prst="rect">
            <a:avLst/>
          </a:prstGeom>
        </p:spPr>
        <p:txBody>
          <a:bodyPr anchor="t" rtlCol="false" tIns="0" lIns="0" bIns="0" rIns="0">
            <a:spAutoFit/>
          </a:bodyPr>
          <a:lstStyle/>
          <a:p>
            <a:pPr algn="ctr">
              <a:lnSpc>
                <a:spcPts val="1443"/>
              </a:lnSpc>
            </a:pPr>
            <a:r>
              <a:rPr lang="en-US" sz="1202">
                <a:solidFill>
                  <a:srgbClr val="000000"/>
                </a:solidFill>
                <a:latin typeface="Playpen Sans"/>
                <a:ea typeface="Playpen Sans"/>
                <a:cs typeface="Playpen Sans"/>
                <a:sym typeface="Playpen Sans"/>
              </a:rPr>
              <a:t>I’m going to get lost at big school. I’m </a:t>
            </a:r>
            <a:r>
              <a:rPr lang="en-US" sz="1202" u="sng">
                <a:solidFill>
                  <a:srgbClr val="000000"/>
                </a:solidFill>
                <a:latin typeface="Playpen Sans"/>
                <a:ea typeface="Playpen Sans"/>
                <a:cs typeface="Playpen Sans"/>
                <a:sym typeface="Playpen Sans"/>
              </a:rPr>
              <a:t>never</a:t>
            </a:r>
            <a:r>
              <a:rPr lang="en-US" sz="1202">
                <a:solidFill>
                  <a:srgbClr val="000000"/>
                </a:solidFill>
                <a:latin typeface="Playpen Sans"/>
                <a:ea typeface="Playpen Sans"/>
                <a:cs typeface="Playpen Sans"/>
                <a:sym typeface="Playpen Sans"/>
              </a:rPr>
              <a:t> going to find my way around."</a:t>
            </a:r>
          </a:p>
        </p:txBody>
      </p:sp>
      <p:sp>
        <p:nvSpPr>
          <p:cNvPr name="TextBox 39" id="39"/>
          <p:cNvSpPr txBox="true"/>
          <p:nvPr/>
        </p:nvSpPr>
        <p:spPr>
          <a:xfrm rot="0">
            <a:off x="6275832" y="5638206"/>
            <a:ext cx="1096625" cy="273873"/>
          </a:xfrm>
          <a:prstGeom prst="rect">
            <a:avLst/>
          </a:prstGeom>
        </p:spPr>
        <p:txBody>
          <a:bodyPr anchor="t" rtlCol="false" tIns="0" lIns="0" bIns="0" rIns="0">
            <a:spAutoFit/>
          </a:bodyPr>
          <a:lstStyle/>
          <a:p>
            <a:pPr algn="l">
              <a:lnSpc>
                <a:spcPts val="2260"/>
              </a:lnSpc>
            </a:pPr>
            <a:r>
              <a:rPr lang="en-US" sz="1497">
                <a:solidFill>
                  <a:srgbClr val="000000"/>
                </a:solidFill>
                <a:latin typeface="Bantayog"/>
                <a:ea typeface="Bantayog"/>
                <a:cs typeface="Bantayog"/>
                <a:sym typeface="Bantayog"/>
              </a:rPr>
              <a:t>mind traps</a:t>
            </a:r>
          </a:p>
        </p:txBody>
      </p:sp>
      <p:sp>
        <p:nvSpPr>
          <p:cNvPr name="TextBox 40" id="40"/>
          <p:cNvSpPr txBox="true"/>
          <p:nvPr/>
        </p:nvSpPr>
        <p:spPr>
          <a:xfrm rot="0">
            <a:off x="3657233" y="5769025"/>
            <a:ext cx="1602875" cy="881680"/>
          </a:xfrm>
          <a:prstGeom prst="rect">
            <a:avLst/>
          </a:prstGeom>
        </p:spPr>
        <p:txBody>
          <a:bodyPr anchor="t" rtlCol="false" tIns="0" lIns="0" bIns="0" rIns="0">
            <a:spAutoFit/>
          </a:bodyPr>
          <a:lstStyle/>
          <a:p>
            <a:pPr algn="ctr">
              <a:lnSpc>
                <a:spcPts val="1443"/>
              </a:lnSpc>
            </a:pPr>
            <a:r>
              <a:rPr lang="en-US" sz="1202">
                <a:solidFill>
                  <a:srgbClr val="000000"/>
                </a:solidFill>
                <a:latin typeface="Playpen Sans"/>
                <a:ea typeface="Playpen Sans"/>
                <a:cs typeface="Playpen Sans"/>
                <a:sym typeface="Playpen Sans"/>
              </a:rPr>
              <a:t>I failed my spelling test. I’m so stupid. The work at secondary is going to be too hard for me.</a:t>
            </a:r>
          </a:p>
        </p:txBody>
      </p:sp>
      <p:sp>
        <p:nvSpPr>
          <p:cNvPr name="TextBox 41" id="41"/>
          <p:cNvSpPr txBox="true"/>
          <p:nvPr/>
        </p:nvSpPr>
        <p:spPr>
          <a:xfrm rot="0">
            <a:off x="1975863" y="9505816"/>
            <a:ext cx="522848" cy="258100"/>
          </a:xfrm>
          <a:prstGeom prst="rect">
            <a:avLst/>
          </a:prstGeom>
        </p:spPr>
        <p:txBody>
          <a:bodyPr anchor="t" rtlCol="false" tIns="0" lIns="0" bIns="0" rIns="0">
            <a:spAutoFit/>
          </a:bodyPr>
          <a:lstStyle/>
          <a:p>
            <a:pPr algn="ctr">
              <a:lnSpc>
                <a:spcPts val="1925"/>
              </a:lnSpc>
            </a:pPr>
            <a:r>
              <a:rPr lang="en-US" sz="1925">
                <a:solidFill>
                  <a:srgbClr val="000000"/>
                </a:solidFill>
                <a:latin typeface="Bantayog"/>
                <a:ea typeface="Bantayog"/>
                <a:cs typeface="Bantayog"/>
                <a:sym typeface="Bantayog"/>
              </a:rPr>
              <a:t>6</a:t>
            </a:r>
          </a:p>
        </p:txBody>
      </p:sp>
      <p:sp>
        <p:nvSpPr>
          <p:cNvPr name="TextBox 42" id="42"/>
          <p:cNvSpPr txBox="true"/>
          <p:nvPr/>
        </p:nvSpPr>
        <p:spPr>
          <a:xfrm rot="0">
            <a:off x="2822411" y="4036941"/>
            <a:ext cx="4846586" cy="602386"/>
          </a:xfrm>
          <a:prstGeom prst="rect">
            <a:avLst/>
          </a:prstGeom>
        </p:spPr>
        <p:txBody>
          <a:bodyPr anchor="t" rtlCol="false" tIns="0" lIns="0" bIns="0" rIns="0">
            <a:spAutoFit/>
          </a:bodyPr>
          <a:lstStyle/>
          <a:p>
            <a:pPr algn="ctr">
              <a:lnSpc>
                <a:spcPts val="1688"/>
              </a:lnSpc>
            </a:pPr>
            <a:r>
              <a:rPr lang="en-US" sz="1289">
                <a:solidFill>
                  <a:srgbClr val="000000"/>
                </a:solidFill>
                <a:latin typeface="Playpen Sans Light"/>
                <a:ea typeface="Playpen Sans Light"/>
                <a:cs typeface="Playpen Sans Light"/>
                <a:sym typeface="Playpen Sans Light"/>
              </a:rPr>
              <a:t>“Just because I haven't been asked to hang out lately doesn't mean people don't like me. Everyone is busy with their own stuff. I can always reach out and make plans!”</a:t>
            </a:r>
          </a:p>
        </p:txBody>
      </p:sp>
      <p:sp>
        <p:nvSpPr>
          <p:cNvPr name="Freeform 43" id="43"/>
          <p:cNvSpPr/>
          <p:nvPr/>
        </p:nvSpPr>
        <p:spPr>
          <a:xfrm flipH="false" flipV="false" rot="0">
            <a:off x="2600069" y="8387305"/>
            <a:ext cx="818740" cy="1252375"/>
          </a:xfrm>
          <a:custGeom>
            <a:avLst/>
            <a:gdLst/>
            <a:ahLst/>
            <a:cxnLst/>
            <a:rect r="r" b="b" t="t" l="l"/>
            <a:pathLst>
              <a:path h="1252375" w="818740">
                <a:moveTo>
                  <a:pt x="0" y="0"/>
                </a:moveTo>
                <a:lnTo>
                  <a:pt x="818740" y="0"/>
                </a:lnTo>
                <a:lnTo>
                  <a:pt x="818740" y="1252375"/>
                </a:lnTo>
                <a:lnTo>
                  <a:pt x="0" y="1252375"/>
                </a:lnTo>
                <a:lnTo>
                  <a:pt x="0" y="0"/>
                </a:lnTo>
                <a:close/>
              </a:path>
            </a:pathLst>
          </a:custGeom>
          <a:blipFill>
            <a:blip r:embed="rId11"/>
            <a:stretch>
              <a:fillRect l="0" t="0" r="0" b="0"/>
            </a:stretch>
          </a:blipFill>
        </p:spPr>
      </p:sp>
      <p:grpSp>
        <p:nvGrpSpPr>
          <p:cNvPr name="Group 44" id="44"/>
          <p:cNvGrpSpPr/>
          <p:nvPr/>
        </p:nvGrpSpPr>
        <p:grpSpPr>
          <a:xfrm rot="0">
            <a:off x="9127051" y="906478"/>
            <a:ext cx="6249108" cy="8735216"/>
            <a:chOff x="0" y="0"/>
            <a:chExt cx="8332143" cy="11646955"/>
          </a:xfrm>
        </p:grpSpPr>
        <p:grpSp>
          <p:nvGrpSpPr>
            <p:cNvPr name="Group 45" id="45"/>
            <p:cNvGrpSpPr/>
            <p:nvPr/>
          </p:nvGrpSpPr>
          <p:grpSpPr>
            <a:xfrm rot="0">
              <a:off x="0" y="502048"/>
              <a:ext cx="7936732" cy="5013848"/>
              <a:chOff x="0" y="0"/>
              <a:chExt cx="2523351" cy="1594069"/>
            </a:xfrm>
          </p:grpSpPr>
          <p:sp>
            <p:nvSpPr>
              <p:cNvPr name="Freeform 46" id="46"/>
              <p:cNvSpPr/>
              <p:nvPr/>
            </p:nvSpPr>
            <p:spPr>
              <a:xfrm flipH="false" flipV="false" rot="0">
                <a:off x="0" y="0"/>
                <a:ext cx="2523351" cy="1594069"/>
              </a:xfrm>
              <a:custGeom>
                <a:avLst/>
                <a:gdLst/>
                <a:ahLst/>
                <a:cxnLst/>
                <a:rect r="r" b="b" t="t" l="l"/>
                <a:pathLst>
                  <a:path h="1594069" w="2523351">
                    <a:moveTo>
                      <a:pt x="28361" y="0"/>
                    </a:moveTo>
                    <a:lnTo>
                      <a:pt x="2494991" y="0"/>
                    </a:lnTo>
                    <a:cubicBezTo>
                      <a:pt x="2510654" y="0"/>
                      <a:pt x="2523351" y="12697"/>
                      <a:pt x="2523351" y="28361"/>
                    </a:cubicBezTo>
                    <a:lnTo>
                      <a:pt x="2523351" y="1565709"/>
                    </a:lnTo>
                    <a:cubicBezTo>
                      <a:pt x="2523351" y="1581372"/>
                      <a:pt x="2510654" y="1594069"/>
                      <a:pt x="2494991" y="1594069"/>
                    </a:cubicBezTo>
                    <a:lnTo>
                      <a:pt x="28361" y="1594069"/>
                    </a:lnTo>
                    <a:cubicBezTo>
                      <a:pt x="12697" y="1594069"/>
                      <a:pt x="0" y="1581372"/>
                      <a:pt x="0" y="1565709"/>
                    </a:cubicBezTo>
                    <a:lnTo>
                      <a:pt x="0" y="28361"/>
                    </a:lnTo>
                    <a:cubicBezTo>
                      <a:pt x="0" y="12697"/>
                      <a:pt x="12697" y="0"/>
                      <a:pt x="28361" y="0"/>
                    </a:cubicBezTo>
                    <a:close/>
                  </a:path>
                </a:pathLst>
              </a:custGeom>
              <a:solidFill>
                <a:srgbClr val="CEE4BF"/>
              </a:solidFill>
            </p:spPr>
          </p:sp>
          <p:sp>
            <p:nvSpPr>
              <p:cNvPr name="TextBox 47" id="47"/>
              <p:cNvSpPr txBox="true"/>
              <p:nvPr/>
            </p:nvSpPr>
            <p:spPr>
              <a:xfrm>
                <a:off x="0" y="-9525"/>
                <a:ext cx="2523351" cy="1603594"/>
              </a:xfrm>
              <a:prstGeom prst="rect">
                <a:avLst/>
              </a:prstGeom>
            </p:spPr>
            <p:txBody>
              <a:bodyPr anchor="ctr" rtlCol="false" tIns="21173" lIns="21173" bIns="21173" rIns="21173"/>
              <a:lstStyle/>
              <a:p>
                <a:pPr algn="ctr">
                  <a:lnSpc>
                    <a:spcPts val="723"/>
                  </a:lnSpc>
                </a:pPr>
              </a:p>
            </p:txBody>
          </p:sp>
        </p:grpSp>
        <p:sp>
          <p:nvSpPr>
            <p:cNvPr name="Freeform 48" id="48"/>
            <p:cNvSpPr/>
            <p:nvPr/>
          </p:nvSpPr>
          <p:spPr>
            <a:xfrm flipH="false" flipV="false" rot="645544">
              <a:off x="2062020" y="1073882"/>
              <a:ext cx="3911618" cy="3321319"/>
            </a:xfrm>
            <a:custGeom>
              <a:avLst/>
              <a:gdLst/>
              <a:ahLst/>
              <a:cxnLst/>
              <a:rect r="r" b="b" t="t" l="l"/>
              <a:pathLst>
                <a:path h="3321319" w="3911618">
                  <a:moveTo>
                    <a:pt x="0" y="0"/>
                  </a:moveTo>
                  <a:lnTo>
                    <a:pt x="3911618" y="0"/>
                  </a:lnTo>
                  <a:lnTo>
                    <a:pt x="3911618" y="3321319"/>
                  </a:lnTo>
                  <a:lnTo>
                    <a:pt x="0" y="332131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49" id="49"/>
            <p:cNvSpPr/>
            <p:nvPr/>
          </p:nvSpPr>
          <p:spPr>
            <a:xfrm flipH="false" flipV="false" rot="0">
              <a:off x="2955556" y="1892921"/>
              <a:ext cx="1403635" cy="166682"/>
            </a:xfrm>
            <a:custGeom>
              <a:avLst/>
              <a:gdLst/>
              <a:ahLst/>
              <a:cxnLst/>
              <a:rect r="r" b="b" t="t" l="l"/>
              <a:pathLst>
                <a:path h="166682" w="1403635">
                  <a:moveTo>
                    <a:pt x="0" y="0"/>
                  </a:moveTo>
                  <a:lnTo>
                    <a:pt x="1403636" y="0"/>
                  </a:lnTo>
                  <a:lnTo>
                    <a:pt x="1403636" y="166682"/>
                  </a:lnTo>
                  <a:lnTo>
                    <a:pt x="0" y="166682"/>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Freeform 50" id="50"/>
            <p:cNvSpPr/>
            <p:nvPr/>
          </p:nvSpPr>
          <p:spPr>
            <a:xfrm flipH="false" flipV="false" rot="1727876">
              <a:off x="4400683" y="2643681"/>
              <a:ext cx="630133" cy="529312"/>
            </a:xfrm>
            <a:custGeom>
              <a:avLst/>
              <a:gdLst/>
              <a:ahLst/>
              <a:cxnLst/>
              <a:rect r="r" b="b" t="t" l="l"/>
              <a:pathLst>
                <a:path h="529312" w="630133">
                  <a:moveTo>
                    <a:pt x="0" y="0"/>
                  </a:moveTo>
                  <a:lnTo>
                    <a:pt x="630133" y="0"/>
                  </a:lnTo>
                  <a:lnTo>
                    <a:pt x="630133" y="529312"/>
                  </a:lnTo>
                  <a:lnTo>
                    <a:pt x="0" y="529312"/>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51" id="51"/>
            <p:cNvSpPr/>
            <p:nvPr/>
          </p:nvSpPr>
          <p:spPr>
            <a:xfrm flipH="false" flipV="false" rot="0">
              <a:off x="3232368" y="2595803"/>
              <a:ext cx="1217215" cy="69990"/>
            </a:xfrm>
            <a:custGeom>
              <a:avLst/>
              <a:gdLst/>
              <a:ahLst/>
              <a:cxnLst/>
              <a:rect r="r" b="b" t="t" l="l"/>
              <a:pathLst>
                <a:path h="69990" w="1217215">
                  <a:moveTo>
                    <a:pt x="0" y="0"/>
                  </a:moveTo>
                  <a:lnTo>
                    <a:pt x="1217215" y="0"/>
                  </a:lnTo>
                  <a:lnTo>
                    <a:pt x="1217215" y="69990"/>
                  </a:lnTo>
                  <a:lnTo>
                    <a:pt x="0" y="69990"/>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TextBox 52" id="52"/>
            <p:cNvSpPr txBox="true"/>
            <p:nvPr/>
          </p:nvSpPr>
          <p:spPr>
            <a:xfrm rot="0">
              <a:off x="2741039" y="1582447"/>
              <a:ext cx="2553580" cy="1412289"/>
            </a:xfrm>
            <a:prstGeom prst="rect">
              <a:avLst/>
            </a:prstGeom>
          </p:spPr>
          <p:txBody>
            <a:bodyPr anchor="t" rtlCol="false" tIns="0" lIns="0" bIns="0" rIns="0">
              <a:spAutoFit/>
            </a:bodyPr>
            <a:lstStyle/>
            <a:p>
              <a:pPr algn="ctr">
                <a:lnSpc>
                  <a:spcPts val="2158"/>
                </a:lnSpc>
              </a:pPr>
              <a:r>
                <a:rPr lang="en-US" sz="1429">
                  <a:solidFill>
                    <a:srgbClr val="000000"/>
                  </a:solidFill>
                  <a:latin typeface="Playpen Sans"/>
                  <a:ea typeface="Playpen Sans"/>
                  <a:cs typeface="Playpen Sans"/>
                  <a:sym typeface="Playpen Sans"/>
                </a:rPr>
                <a:t>"No one ever wants to play with me. They think I’m boring. I’m a loser."</a:t>
              </a:r>
            </a:p>
          </p:txBody>
        </p:sp>
        <p:sp>
          <p:nvSpPr>
            <p:cNvPr name="Freeform 53" id="53"/>
            <p:cNvSpPr/>
            <p:nvPr/>
          </p:nvSpPr>
          <p:spPr>
            <a:xfrm flipH="false" flipV="true" rot="-1896515">
              <a:off x="3066388" y="3154576"/>
              <a:ext cx="868185" cy="669588"/>
            </a:xfrm>
            <a:custGeom>
              <a:avLst/>
              <a:gdLst/>
              <a:ahLst/>
              <a:cxnLst/>
              <a:rect r="r" b="b" t="t" l="l"/>
              <a:pathLst>
                <a:path h="669588" w="868185">
                  <a:moveTo>
                    <a:pt x="0" y="669588"/>
                  </a:moveTo>
                  <a:lnTo>
                    <a:pt x="868185" y="669588"/>
                  </a:lnTo>
                  <a:lnTo>
                    <a:pt x="868185" y="0"/>
                  </a:lnTo>
                  <a:lnTo>
                    <a:pt x="0" y="0"/>
                  </a:lnTo>
                  <a:lnTo>
                    <a:pt x="0" y="669588"/>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TextBox 54" id="54"/>
            <p:cNvSpPr txBox="true"/>
            <p:nvPr/>
          </p:nvSpPr>
          <p:spPr>
            <a:xfrm rot="0">
              <a:off x="0" y="1433290"/>
              <a:ext cx="2148829" cy="763608"/>
            </a:xfrm>
            <a:prstGeom prst="rect">
              <a:avLst/>
            </a:prstGeom>
          </p:spPr>
          <p:txBody>
            <a:bodyPr anchor="t" rtlCol="false" tIns="0" lIns="0" bIns="0" rIns="0">
              <a:spAutoFit/>
            </a:bodyPr>
            <a:lstStyle/>
            <a:p>
              <a:pPr algn="ctr">
                <a:lnSpc>
                  <a:spcPts val="1544"/>
                </a:lnSpc>
              </a:pPr>
              <a:r>
                <a:rPr lang="en-US" sz="1022">
                  <a:solidFill>
                    <a:srgbClr val="000000"/>
                  </a:solidFill>
                  <a:latin typeface="Playwrite US Modern"/>
                  <a:ea typeface="Playwrite US Modern"/>
                  <a:cs typeface="Playwrite US Modern"/>
                  <a:sym typeface="Playwrite US Modern"/>
                </a:rPr>
                <a:t>You don’t know what other people are thinking</a:t>
              </a:r>
            </a:p>
          </p:txBody>
        </p:sp>
        <p:sp>
          <p:nvSpPr>
            <p:cNvPr name="Freeform 55" id="55"/>
            <p:cNvSpPr/>
            <p:nvPr/>
          </p:nvSpPr>
          <p:spPr>
            <a:xfrm flipH="true" flipV="true" rot="-9362558">
              <a:off x="1534925" y="2174388"/>
              <a:ext cx="1510531" cy="585331"/>
            </a:xfrm>
            <a:custGeom>
              <a:avLst/>
              <a:gdLst/>
              <a:ahLst/>
              <a:cxnLst/>
              <a:rect r="r" b="b" t="t" l="l"/>
              <a:pathLst>
                <a:path h="585331" w="1510531">
                  <a:moveTo>
                    <a:pt x="1510531" y="585330"/>
                  </a:moveTo>
                  <a:lnTo>
                    <a:pt x="0" y="585330"/>
                  </a:lnTo>
                  <a:lnTo>
                    <a:pt x="0" y="0"/>
                  </a:lnTo>
                  <a:lnTo>
                    <a:pt x="1510531" y="0"/>
                  </a:lnTo>
                  <a:lnTo>
                    <a:pt x="1510531" y="585330"/>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TextBox 56" id="56"/>
            <p:cNvSpPr txBox="true"/>
            <p:nvPr/>
          </p:nvSpPr>
          <p:spPr>
            <a:xfrm rot="0">
              <a:off x="5510924" y="1094650"/>
              <a:ext cx="2289583" cy="329359"/>
            </a:xfrm>
            <a:prstGeom prst="rect">
              <a:avLst/>
            </a:prstGeom>
          </p:spPr>
          <p:txBody>
            <a:bodyPr anchor="t" rtlCol="false" tIns="0" lIns="0" bIns="0" rIns="0">
              <a:spAutoFit/>
            </a:bodyPr>
            <a:lstStyle/>
            <a:p>
              <a:pPr algn="l">
                <a:lnSpc>
                  <a:spcPts val="2039"/>
                </a:lnSpc>
              </a:pPr>
              <a:r>
                <a:rPr lang="en-US" sz="1350">
                  <a:solidFill>
                    <a:srgbClr val="000000"/>
                  </a:solidFill>
                  <a:latin typeface="Bantayog"/>
                  <a:ea typeface="Bantayog"/>
                  <a:cs typeface="Bantayog"/>
                  <a:sym typeface="Bantayog"/>
                </a:rPr>
                <a:t>over-generalisation</a:t>
              </a:r>
            </a:p>
          </p:txBody>
        </p:sp>
        <p:sp>
          <p:nvSpPr>
            <p:cNvPr name="TextBox 57" id="57"/>
            <p:cNvSpPr txBox="true"/>
            <p:nvPr/>
          </p:nvSpPr>
          <p:spPr>
            <a:xfrm rot="0">
              <a:off x="6208654" y="3390767"/>
              <a:ext cx="1591750" cy="329359"/>
            </a:xfrm>
            <a:prstGeom prst="rect">
              <a:avLst/>
            </a:prstGeom>
          </p:spPr>
          <p:txBody>
            <a:bodyPr anchor="t" rtlCol="false" tIns="0" lIns="0" bIns="0" rIns="0">
              <a:spAutoFit/>
            </a:bodyPr>
            <a:lstStyle/>
            <a:p>
              <a:pPr algn="l">
                <a:lnSpc>
                  <a:spcPts val="2039"/>
                </a:lnSpc>
              </a:pPr>
              <a:r>
                <a:rPr lang="en-US" sz="1350">
                  <a:solidFill>
                    <a:srgbClr val="000000"/>
                  </a:solidFill>
                  <a:latin typeface="Bantayog"/>
                  <a:ea typeface="Bantayog"/>
                  <a:cs typeface="Bantayog"/>
                  <a:sym typeface="Bantayog"/>
                </a:rPr>
                <a:t>labelling</a:t>
              </a:r>
            </a:p>
          </p:txBody>
        </p:sp>
        <p:sp>
          <p:nvSpPr>
            <p:cNvPr name="Freeform 58" id="58"/>
            <p:cNvSpPr/>
            <p:nvPr/>
          </p:nvSpPr>
          <p:spPr>
            <a:xfrm flipH="true" flipV="true" rot="1467296">
              <a:off x="5257590" y="2723243"/>
              <a:ext cx="1464573" cy="567522"/>
            </a:xfrm>
            <a:custGeom>
              <a:avLst/>
              <a:gdLst/>
              <a:ahLst/>
              <a:cxnLst/>
              <a:rect r="r" b="b" t="t" l="l"/>
              <a:pathLst>
                <a:path h="567522" w="1464573">
                  <a:moveTo>
                    <a:pt x="1464573" y="567522"/>
                  </a:moveTo>
                  <a:lnTo>
                    <a:pt x="0" y="567522"/>
                  </a:lnTo>
                  <a:lnTo>
                    <a:pt x="0" y="0"/>
                  </a:lnTo>
                  <a:lnTo>
                    <a:pt x="1464573" y="0"/>
                  </a:lnTo>
                  <a:lnTo>
                    <a:pt x="1464573" y="567522"/>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Freeform 59" id="59"/>
            <p:cNvSpPr/>
            <p:nvPr/>
          </p:nvSpPr>
          <p:spPr>
            <a:xfrm flipH="true" flipV="true" rot="-391154">
              <a:off x="3826201" y="780047"/>
              <a:ext cx="1918725" cy="743506"/>
            </a:xfrm>
            <a:custGeom>
              <a:avLst/>
              <a:gdLst/>
              <a:ahLst/>
              <a:cxnLst/>
              <a:rect r="r" b="b" t="t" l="l"/>
              <a:pathLst>
                <a:path h="743506" w="1918725">
                  <a:moveTo>
                    <a:pt x="1918725" y="743506"/>
                  </a:moveTo>
                  <a:lnTo>
                    <a:pt x="0" y="743506"/>
                  </a:lnTo>
                  <a:lnTo>
                    <a:pt x="0" y="0"/>
                  </a:lnTo>
                  <a:lnTo>
                    <a:pt x="1918725" y="0"/>
                  </a:lnTo>
                  <a:lnTo>
                    <a:pt x="1918725" y="743506"/>
                  </a:lnTo>
                  <a:close/>
                </a:path>
              </a:pathLst>
            </a:custGeom>
            <a:blipFill>
              <a:blip r:embed="rId22">
                <a:extLst>
                  <a:ext uri="{96DAC541-7B7A-43D3-8B79-37D633B846F1}">
                    <asvg:svgBlip xmlns:asvg="http://schemas.microsoft.com/office/drawing/2016/SVG/main" r:embed="rId23"/>
                  </a:ext>
                </a:extLst>
              </a:blip>
              <a:stretch>
                <a:fillRect l="0" t="0" r="0" b="0"/>
              </a:stretch>
            </a:blipFill>
          </p:spPr>
        </p:sp>
        <p:sp>
          <p:nvSpPr>
            <p:cNvPr name="AutoShape 60" id="60"/>
            <p:cNvSpPr/>
            <p:nvPr/>
          </p:nvSpPr>
          <p:spPr>
            <a:xfrm>
              <a:off x="179462" y="7668080"/>
              <a:ext cx="7655529" cy="0"/>
            </a:xfrm>
            <a:prstGeom prst="line">
              <a:avLst/>
            </a:prstGeom>
            <a:ln cap="flat" w="15020">
              <a:solidFill>
                <a:srgbClr val="000000"/>
              </a:solidFill>
              <a:prstDash val="solid"/>
              <a:headEnd type="none" len="sm" w="sm"/>
              <a:tailEnd type="none" len="sm" w="sm"/>
            </a:ln>
          </p:spPr>
        </p:sp>
        <p:sp>
          <p:nvSpPr>
            <p:cNvPr name="AutoShape 61" id="61"/>
            <p:cNvSpPr/>
            <p:nvPr/>
          </p:nvSpPr>
          <p:spPr>
            <a:xfrm>
              <a:off x="179462" y="8094368"/>
              <a:ext cx="7655529" cy="0"/>
            </a:xfrm>
            <a:prstGeom prst="line">
              <a:avLst/>
            </a:prstGeom>
            <a:ln cap="flat" w="15020">
              <a:solidFill>
                <a:srgbClr val="000000"/>
              </a:solidFill>
              <a:prstDash val="solid"/>
              <a:headEnd type="none" len="sm" w="sm"/>
              <a:tailEnd type="none" len="sm" w="sm"/>
            </a:ln>
          </p:spPr>
        </p:sp>
        <p:sp>
          <p:nvSpPr>
            <p:cNvPr name="AutoShape 62" id="62"/>
            <p:cNvSpPr/>
            <p:nvPr/>
          </p:nvSpPr>
          <p:spPr>
            <a:xfrm>
              <a:off x="179462" y="8520655"/>
              <a:ext cx="7655529" cy="0"/>
            </a:xfrm>
            <a:prstGeom prst="line">
              <a:avLst/>
            </a:prstGeom>
            <a:ln cap="flat" w="15020">
              <a:solidFill>
                <a:srgbClr val="000000"/>
              </a:solidFill>
              <a:prstDash val="solid"/>
              <a:headEnd type="none" len="sm" w="sm"/>
              <a:tailEnd type="none" len="sm" w="sm"/>
            </a:ln>
          </p:spPr>
        </p:sp>
        <p:sp>
          <p:nvSpPr>
            <p:cNvPr name="AutoShape 63" id="63"/>
            <p:cNvSpPr/>
            <p:nvPr/>
          </p:nvSpPr>
          <p:spPr>
            <a:xfrm>
              <a:off x="179462" y="8946942"/>
              <a:ext cx="7655529" cy="0"/>
            </a:xfrm>
            <a:prstGeom prst="line">
              <a:avLst/>
            </a:prstGeom>
            <a:ln cap="flat" w="15020">
              <a:solidFill>
                <a:srgbClr val="000000"/>
              </a:solidFill>
              <a:prstDash val="solid"/>
              <a:headEnd type="none" len="sm" w="sm"/>
              <a:tailEnd type="none" len="sm" w="sm"/>
            </a:ln>
          </p:spPr>
        </p:sp>
        <p:sp>
          <p:nvSpPr>
            <p:cNvPr name="AutoShape 64" id="64"/>
            <p:cNvSpPr/>
            <p:nvPr/>
          </p:nvSpPr>
          <p:spPr>
            <a:xfrm>
              <a:off x="179462" y="9995432"/>
              <a:ext cx="7655529" cy="0"/>
            </a:xfrm>
            <a:prstGeom prst="line">
              <a:avLst/>
            </a:prstGeom>
            <a:ln cap="flat" w="15020">
              <a:solidFill>
                <a:srgbClr val="000000"/>
              </a:solidFill>
              <a:prstDash val="solid"/>
              <a:headEnd type="none" len="sm" w="sm"/>
              <a:tailEnd type="none" len="sm" w="sm"/>
            </a:ln>
          </p:spPr>
        </p:sp>
        <p:sp>
          <p:nvSpPr>
            <p:cNvPr name="AutoShape 65" id="65"/>
            <p:cNvSpPr/>
            <p:nvPr/>
          </p:nvSpPr>
          <p:spPr>
            <a:xfrm>
              <a:off x="179462" y="10421719"/>
              <a:ext cx="7655529" cy="0"/>
            </a:xfrm>
            <a:prstGeom prst="line">
              <a:avLst/>
            </a:prstGeom>
            <a:ln cap="flat" w="15020">
              <a:solidFill>
                <a:srgbClr val="000000"/>
              </a:solidFill>
              <a:prstDash val="solid"/>
              <a:headEnd type="none" len="sm" w="sm"/>
              <a:tailEnd type="none" len="sm" w="sm"/>
            </a:ln>
          </p:spPr>
        </p:sp>
        <p:sp>
          <p:nvSpPr>
            <p:cNvPr name="AutoShape 66" id="66"/>
            <p:cNvSpPr/>
            <p:nvPr/>
          </p:nvSpPr>
          <p:spPr>
            <a:xfrm>
              <a:off x="179462" y="10848006"/>
              <a:ext cx="7655529" cy="0"/>
            </a:xfrm>
            <a:prstGeom prst="line">
              <a:avLst/>
            </a:prstGeom>
            <a:ln cap="flat" w="15020">
              <a:solidFill>
                <a:srgbClr val="000000"/>
              </a:solidFill>
              <a:prstDash val="solid"/>
              <a:headEnd type="none" len="sm" w="sm"/>
              <a:tailEnd type="none" len="sm" w="sm"/>
            </a:ln>
          </p:spPr>
        </p:sp>
        <p:sp>
          <p:nvSpPr>
            <p:cNvPr name="AutoShape 67" id="67"/>
            <p:cNvSpPr/>
            <p:nvPr/>
          </p:nvSpPr>
          <p:spPr>
            <a:xfrm>
              <a:off x="179462" y="11274293"/>
              <a:ext cx="7655529" cy="0"/>
            </a:xfrm>
            <a:prstGeom prst="line">
              <a:avLst/>
            </a:prstGeom>
            <a:ln cap="flat" w="15020">
              <a:solidFill>
                <a:srgbClr val="000000"/>
              </a:solidFill>
              <a:prstDash val="solid"/>
              <a:headEnd type="none" len="sm" w="sm"/>
              <a:tailEnd type="none" len="sm" w="sm"/>
            </a:ln>
          </p:spPr>
        </p:sp>
        <p:sp>
          <p:nvSpPr>
            <p:cNvPr name="TextBox 68" id="68"/>
            <p:cNvSpPr txBox="true"/>
            <p:nvPr/>
          </p:nvSpPr>
          <p:spPr>
            <a:xfrm rot="0">
              <a:off x="2844509" y="6689693"/>
              <a:ext cx="3135062" cy="366371"/>
            </a:xfrm>
            <a:prstGeom prst="rect">
              <a:avLst/>
            </a:prstGeom>
          </p:spPr>
          <p:txBody>
            <a:bodyPr anchor="t" rtlCol="false" tIns="0" lIns="0" bIns="0" rIns="0">
              <a:spAutoFit/>
            </a:bodyPr>
            <a:lstStyle/>
            <a:p>
              <a:pPr algn="l">
                <a:lnSpc>
                  <a:spcPts val="2388"/>
                </a:lnSpc>
              </a:pPr>
              <a:r>
                <a:rPr lang="en-US" sz="1581">
                  <a:solidFill>
                    <a:srgbClr val="000000"/>
                  </a:solidFill>
                  <a:latin typeface="Bantayog"/>
                  <a:ea typeface="Bantayog"/>
                  <a:cs typeface="Bantayog"/>
                  <a:sym typeface="Bantayog"/>
                </a:rPr>
                <a:t>Flipped thought</a:t>
              </a:r>
            </a:p>
          </p:txBody>
        </p:sp>
        <p:sp>
          <p:nvSpPr>
            <p:cNvPr name="Freeform 69" id="69"/>
            <p:cNvSpPr/>
            <p:nvPr/>
          </p:nvSpPr>
          <p:spPr>
            <a:xfrm flipH="false" flipV="false" rot="0">
              <a:off x="407344" y="3398089"/>
              <a:ext cx="1547081" cy="2982324"/>
            </a:xfrm>
            <a:custGeom>
              <a:avLst/>
              <a:gdLst/>
              <a:ahLst/>
              <a:cxnLst/>
              <a:rect r="r" b="b" t="t" l="l"/>
              <a:pathLst>
                <a:path h="2982324" w="1547081">
                  <a:moveTo>
                    <a:pt x="0" y="0"/>
                  </a:moveTo>
                  <a:lnTo>
                    <a:pt x="1547081" y="0"/>
                  </a:lnTo>
                  <a:lnTo>
                    <a:pt x="1547081" y="2982325"/>
                  </a:lnTo>
                  <a:lnTo>
                    <a:pt x="0" y="2982325"/>
                  </a:lnTo>
                  <a:lnTo>
                    <a:pt x="0" y="0"/>
                  </a:lnTo>
                  <a:close/>
                </a:path>
              </a:pathLst>
            </a:custGeom>
            <a:blipFill>
              <a:blip r:embed="rId24"/>
              <a:stretch>
                <a:fillRect l="0" t="0" r="0" b="0"/>
              </a:stretch>
            </a:blipFill>
          </p:spPr>
        </p:sp>
        <p:sp>
          <p:nvSpPr>
            <p:cNvPr name="Freeform 70" id="70"/>
            <p:cNvSpPr/>
            <p:nvPr/>
          </p:nvSpPr>
          <p:spPr>
            <a:xfrm flipH="false" flipV="false" rot="0">
              <a:off x="1944174" y="5282063"/>
              <a:ext cx="1155053" cy="1098350"/>
            </a:xfrm>
            <a:custGeom>
              <a:avLst/>
              <a:gdLst/>
              <a:ahLst/>
              <a:cxnLst/>
              <a:rect r="r" b="b" t="t" l="l"/>
              <a:pathLst>
                <a:path h="1098350" w="1155053">
                  <a:moveTo>
                    <a:pt x="0" y="0"/>
                  </a:moveTo>
                  <a:lnTo>
                    <a:pt x="1155053" y="0"/>
                  </a:lnTo>
                  <a:lnTo>
                    <a:pt x="1155053" y="1098351"/>
                  </a:lnTo>
                  <a:lnTo>
                    <a:pt x="0" y="1098351"/>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TextBox 71" id="71"/>
            <p:cNvSpPr txBox="true"/>
            <p:nvPr/>
          </p:nvSpPr>
          <p:spPr>
            <a:xfrm rot="0">
              <a:off x="5703885" y="3685961"/>
              <a:ext cx="1989451" cy="1542793"/>
            </a:xfrm>
            <a:prstGeom prst="rect">
              <a:avLst/>
            </a:prstGeom>
          </p:spPr>
          <p:txBody>
            <a:bodyPr anchor="t" rtlCol="false" tIns="0" lIns="0" bIns="0" rIns="0">
              <a:spAutoFit/>
            </a:bodyPr>
            <a:lstStyle/>
            <a:p>
              <a:pPr algn="ctr">
                <a:lnSpc>
                  <a:spcPts val="1544"/>
                </a:lnSpc>
              </a:pPr>
              <a:r>
                <a:rPr lang="en-US" sz="1022">
                  <a:solidFill>
                    <a:srgbClr val="000000"/>
                  </a:solidFill>
                  <a:latin typeface="Playwrite US Modern"/>
                  <a:ea typeface="Playwrite US Modern"/>
                  <a:cs typeface="Playwrite US Modern"/>
                  <a:sym typeface="Playwrite US Modern"/>
                </a:rPr>
                <a:t>Words like ‘loser’ draw on ‘black &amp; white thinking’ and never tell the full story. Would you use this term to describe someone else?</a:t>
              </a:r>
            </a:p>
          </p:txBody>
        </p:sp>
        <p:sp>
          <p:nvSpPr>
            <p:cNvPr name="TextBox 72" id="72"/>
            <p:cNvSpPr txBox="true"/>
            <p:nvPr/>
          </p:nvSpPr>
          <p:spPr>
            <a:xfrm rot="0">
              <a:off x="5357687" y="1418862"/>
              <a:ext cx="2493135" cy="503880"/>
            </a:xfrm>
            <a:prstGeom prst="rect">
              <a:avLst/>
            </a:prstGeom>
          </p:spPr>
          <p:txBody>
            <a:bodyPr anchor="t" rtlCol="false" tIns="0" lIns="0" bIns="0" rIns="0">
              <a:spAutoFit/>
            </a:bodyPr>
            <a:lstStyle/>
            <a:p>
              <a:pPr algn="ctr">
                <a:lnSpc>
                  <a:spcPts val="1544"/>
                </a:lnSpc>
              </a:pPr>
              <a:r>
                <a:rPr lang="en-US" sz="1022">
                  <a:solidFill>
                    <a:srgbClr val="000000"/>
                  </a:solidFill>
                  <a:latin typeface="Playwrite US Modern"/>
                  <a:ea typeface="Playwrite US Modern"/>
                  <a:cs typeface="Playwrite US Modern"/>
                  <a:sym typeface="Playwrite US Modern"/>
                </a:rPr>
                <a:t>No one? Ever? </a:t>
              </a:r>
            </a:p>
            <a:p>
              <a:pPr algn="ctr">
                <a:lnSpc>
                  <a:spcPts val="1544"/>
                </a:lnSpc>
              </a:pPr>
              <a:r>
                <a:rPr lang="en-US" sz="1022">
                  <a:solidFill>
                    <a:srgbClr val="000000"/>
                  </a:solidFill>
                  <a:latin typeface="Playwrite US Modern"/>
                  <a:ea typeface="Playwrite US Modern"/>
                  <a:cs typeface="Playwrite US Modern"/>
                  <a:sym typeface="Playwrite US Modern"/>
                </a:rPr>
                <a:t>Is that true?</a:t>
              </a:r>
            </a:p>
          </p:txBody>
        </p:sp>
        <p:sp>
          <p:nvSpPr>
            <p:cNvPr name="TextBox 73" id="73"/>
            <p:cNvSpPr txBox="true"/>
            <p:nvPr/>
          </p:nvSpPr>
          <p:spPr>
            <a:xfrm rot="0">
              <a:off x="2907479" y="4227238"/>
              <a:ext cx="2517041" cy="503880"/>
            </a:xfrm>
            <a:prstGeom prst="rect">
              <a:avLst/>
            </a:prstGeom>
          </p:spPr>
          <p:txBody>
            <a:bodyPr anchor="t" rtlCol="false" tIns="0" lIns="0" bIns="0" rIns="0">
              <a:spAutoFit/>
            </a:bodyPr>
            <a:lstStyle/>
            <a:p>
              <a:pPr algn="ctr">
                <a:lnSpc>
                  <a:spcPts val="1544"/>
                </a:lnSpc>
              </a:pPr>
              <a:r>
                <a:rPr lang="en-US" sz="1022">
                  <a:solidFill>
                    <a:srgbClr val="000000"/>
                  </a:solidFill>
                  <a:latin typeface="Playwrite US Modern"/>
                  <a:ea typeface="Playwrite US Modern"/>
                  <a:cs typeface="Playwrite US Modern"/>
                  <a:sym typeface="Playwrite US Modern"/>
                </a:rPr>
                <a:t>Don’t blame yourself </a:t>
              </a:r>
            </a:p>
            <a:p>
              <a:pPr algn="ctr">
                <a:lnSpc>
                  <a:spcPts val="1544"/>
                </a:lnSpc>
              </a:pPr>
              <a:r>
                <a:rPr lang="en-US" sz="1022">
                  <a:solidFill>
                    <a:srgbClr val="000000"/>
                  </a:solidFill>
                  <a:latin typeface="Playwrite US Modern"/>
                  <a:ea typeface="Playwrite US Modern"/>
                  <a:cs typeface="Playwrite US Modern"/>
                  <a:sym typeface="Playwrite US Modern"/>
                </a:rPr>
                <a:t>for other people’s actions</a:t>
              </a:r>
            </a:p>
          </p:txBody>
        </p:sp>
        <p:sp>
          <p:nvSpPr>
            <p:cNvPr name="TextBox 74" id="74"/>
            <p:cNvSpPr txBox="true"/>
            <p:nvPr/>
          </p:nvSpPr>
          <p:spPr>
            <a:xfrm rot="0">
              <a:off x="362675" y="1083085"/>
              <a:ext cx="1591750" cy="329359"/>
            </a:xfrm>
            <a:prstGeom prst="rect">
              <a:avLst/>
            </a:prstGeom>
          </p:spPr>
          <p:txBody>
            <a:bodyPr anchor="t" rtlCol="false" tIns="0" lIns="0" bIns="0" rIns="0">
              <a:spAutoFit/>
            </a:bodyPr>
            <a:lstStyle/>
            <a:p>
              <a:pPr algn="l">
                <a:lnSpc>
                  <a:spcPts val="2039"/>
                </a:lnSpc>
              </a:pPr>
              <a:r>
                <a:rPr lang="en-US" sz="1350">
                  <a:solidFill>
                    <a:srgbClr val="000000"/>
                  </a:solidFill>
                  <a:latin typeface="Bantayog"/>
                  <a:ea typeface="Bantayog"/>
                  <a:cs typeface="Bantayog"/>
                  <a:sym typeface="Bantayog"/>
                </a:rPr>
                <a:t>Mind Reading </a:t>
              </a:r>
            </a:p>
          </p:txBody>
        </p:sp>
        <p:sp>
          <p:nvSpPr>
            <p:cNvPr name="TextBox 75" id="75"/>
            <p:cNvSpPr txBox="true"/>
            <p:nvPr/>
          </p:nvSpPr>
          <p:spPr>
            <a:xfrm rot="0">
              <a:off x="3477630" y="3944860"/>
              <a:ext cx="1591750" cy="329359"/>
            </a:xfrm>
            <a:prstGeom prst="rect">
              <a:avLst/>
            </a:prstGeom>
          </p:spPr>
          <p:txBody>
            <a:bodyPr anchor="t" rtlCol="false" tIns="0" lIns="0" bIns="0" rIns="0">
              <a:spAutoFit/>
            </a:bodyPr>
            <a:lstStyle/>
            <a:p>
              <a:pPr algn="l">
                <a:lnSpc>
                  <a:spcPts val="2039"/>
                </a:lnSpc>
              </a:pPr>
              <a:r>
                <a:rPr lang="en-US" sz="1350">
                  <a:solidFill>
                    <a:srgbClr val="000000"/>
                  </a:solidFill>
                  <a:latin typeface="Bantayog"/>
                  <a:ea typeface="Bantayog"/>
                  <a:cs typeface="Bantayog"/>
                  <a:sym typeface="Bantayog"/>
                </a:rPr>
                <a:t>self-blame</a:t>
              </a:r>
            </a:p>
          </p:txBody>
        </p:sp>
        <p:sp>
          <p:nvSpPr>
            <p:cNvPr name="TextBox 76" id="76"/>
            <p:cNvSpPr txBox="true"/>
            <p:nvPr/>
          </p:nvSpPr>
          <p:spPr>
            <a:xfrm rot="0">
              <a:off x="819617" y="28575"/>
              <a:ext cx="6692765" cy="348702"/>
            </a:xfrm>
            <a:prstGeom prst="rect">
              <a:avLst/>
            </a:prstGeom>
          </p:spPr>
          <p:txBody>
            <a:bodyPr anchor="t" rtlCol="false" tIns="0" lIns="0" bIns="0" rIns="0">
              <a:spAutoFit/>
            </a:bodyPr>
            <a:lstStyle/>
            <a:p>
              <a:pPr algn="ctr">
                <a:lnSpc>
                  <a:spcPts val="1929"/>
                </a:lnSpc>
              </a:pPr>
              <a:r>
                <a:rPr lang="en-US" sz="1929">
                  <a:solidFill>
                    <a:srgbClr val="000000"/>
                  </a:solidFill>
                  <a:latin typeface="Bantayog"/>
                  <a:ea typeface="Bantayog"/>
                  <a:cs typeface="Bantayog"/>
                  <a:sym typeface="Bantayog"/>
                </a:rPr>
                <a:t>example of mind traps</a:t>
              </a:r>
            </a:p>
          </p:txBody>
        </p:sp>
        <p:sp>
          <p:nvSpPr>
            <p:cNvPr name="TextBox 77" id="77"/>
            <p:cNvSpPr txBox="true"/>
            <p:nvPr/>
          </p:nvSpPr>
          <p:spPr>
            <a:xfrm rot="0">
              <a:off x="7645893" y="11308787"/>
              <a:ext cx="686250" cy="338168"/>
            </a:xfrm>
            <a:prstGeom prst="rect">
              <a:avLst/>
            </a:prstGeom>
          </p:spPr>
          <p:txBody>
            <a:bodyPr anchor="t" rtlCol="false" tIns="0" lIns="0" bIns="0" rIns="0">
              <a:spAutoFit/>
            </a:bodyPr>
            <a:lstStyle/>
            <a:p>
              <a:pPr algn="ctr">
                <a:lnSpc>
                  <a:spcPts val="1895"/>
                </a:lnSpc>
              </a:pPr>
              <a:r>
                <a:rPr lang="en-US" sz="1895">
                  <a:solidFill>
                    <a:srgbClr val="000000"/>
                  </a:solidFill>
                  <a:latin typeface="Bantayog"/>
                  <a:ea typeface="Bantayog"/>
                  <a:cs typeface="Bantayog"/>
                  <a:sym typeface="Bantayog"/>
                </a:rPr>
                <a:t>7</a:t>
              </a: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BFE2E4"/>
        </a:solidFill>
      </p:bgPr>
    </p:bg>
    <p:spTree>
      <p:nvGrpSpPr>
        <p:cNvPr id="1" name=""/>
        <p:cNvGrpSpPr/>
        <p:nvPr/>
      </p:nvGrpSpPr>
      <p:grpSpPr>
        <a:xfrm>
          <a:off x="0" y="0"/>
          <a:ext cx="0" cy="0"/>
          <a:chOff x="0" y="0"/>
          <a:chExt cx="0" cy="0"/>
        </a:xfrm>
      </p:grpSpPr>
      <p:sp>
        <p:nvSpPr>
          <p:cNvPr name="Freeform 2" id="2"/>
          <p:cNvSpPr/>
          <p:nvPr/>
        </p:nvSpPr>
        <p:spPr>
          <a:xfrm flipH="true" flipV="false" rot="0">
            <a:off x="-198400" y="4979552"/>
            <a:ext cx="2590768" cy="1269476"/>
          </a:xfrm>
          <a:custGeom>
            <a:avLst/>
            <a:gdLst/>
            <a:ahLst/>
            <a:cxnLst/>
            <a:rect r="r" b="b" t="t" l="l"/>
            <a:pathLst>
              <a:path h="1269476" w="2590768">
                <a:moveTo>
                  <a:pt x="2590768" y="0"/>
                </a:moveTo>
                <a:lnTo>
                  <a:pt x="0" y="0"/>
                </a:lnTo>
                <a:lnTo>
                  <a:pt x="0" y="1269476"/>
                </a:lnTo>
                <a:lnTo>
                  <a:pt x="2590768" y="1269476"/>
                </a:lnTo>
                <a:lnTo>
                  <a:pt x="2590768"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151028" y="4979552"/>
            <a:ext cx="3063256" cy="1500996"/>
          </a:xfrm>
          <a:custGeom>
            <a:avLst/>
            <a:gdLst/>
            <a:ahLst/>
            <a:cxnLst/>
            <a:rect r="r" b="b" t="t" l="l"/>
            <a:pathLst>
              <a:path h="1500996" w="3063256">
                <a:moveTo>
                  <a:pt x="0" y="0"/>
                </a:moveTo>
                <a:lnTo>
                  <a:pt x="3063256" y="0"/>
                </a:lnTo>
                <a:lnTo>
                  <a:pt x="3063256" y="1500995"/>
                </a:lnTo>
                <a:lnTo>
                  <a:pt x="0" y="150099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9193075" y="8169808"/>
            <a:ext cx="2468748" cy="1209687"/>
            <a:chOff x="0" y="0"/>
            <a:chExt cx="3291664" cy="1612916"/>
          </a:xfrm>
        </p:grpSpPr>
        <p:sp>
          <p:nvSpPr>
            <p:cNvPr name="Freeform 5" id="5"/>
            <p:cNvSpPr/>
            <p:nvPr/>
          </p:nvSpPr>
          <p:spPr>
            <a:xfrm flipH="true" flipV="false" rot="0">
              <a:off x="0" y="0"/>
              <a:ext cx="3291664" cy="1612916"/>
            </a:xfrm>
            <a:custGeom>
              <a:avLst/>
              <a:gdLst/>
              <a:ahLst/>
              <a:cxnLst/>
              <a:rect r="r" b="b" t="t" l="l"/>
              <a:pathLst>
                <a:path h="1612916" w="3291664">
                  <a:moveTo>
                    <a:pt x="3291664" y="0"/>
                  </a:moveTo>
                  <a:lnTo>
                    <a:pt x="0" y="0"/>
                  </a:lnTo>
                  <a:lnTo>
                    <a:pt x="0" y="1612916"/>
                  </a:lnTo>
                  <a:lnTo>
                    <a:pt x="3291664" y="1612916"/>
                  </a:lnTo>
                  <a:lnTo>
                    <a:pt x="3291664"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645968" y="578123"/>
              <a:ext cx="1937953" cy="899134"/>
              <a:chOff x="0" y="0"/>
              <a:chExt cx="932744" cy="432757"/>
            </a:xfrm>
          </p:grpSpPr>
          <p:sp>
            <p:nvSpPr>
              <p:cNvPr name="Freeform 7" id="7"/>
              <p:cNvSpPr/>
              <p:nvPr/>
            </p:nvSpPr>
            <p:spPr>
              <a:xfrm flipH="false" flipV="false" rot="0">
                <a:off x="0" y="0"/>
                <a:ext cx="932744" cy="432757"/>
              </a:xfrm>
              <a:custGeom>
                <a:avLst/>
                <a:gdLst/>
                <a:ahLst/>
                <a:cxnLst/>
                <a:rect r="r" b="b" t="t" l="l"/>
                <a:pathLst>
                  <a:path h="432757" w="932744">
                    <a:moveTo>
                      <a:pt x="0" y="0"/>
                    </a:moveTo>
                    <a:lnTo>
                      <a:pt x="932744" y="0"/>
                    </a:lnTo>
                    <a:lnTo>
                      <a:pt x="932744" y="432757"/>
                    </a:lnTo>
                    <a:lnTo>
                      <a:pt x="0" y="432757"/>
                    </a:lnTo>
                    <a:close/>
                  </a:path>
                </a:pathLst>
              </a:custGeom>
              <a:solidFill>
                <a:srgbClr val="FFFFFF"/>
              </a:solidFill>
            </p:spPr>
          </p:sp>
          <p:sp>
            <p:nvSpPr>
              <p:cNvPr name="TextBox 8" id="8"/>
              <p:cNvSpPr txBox="true"/>
              <p:nvPr/>
            </p:nvSpPr>
            <p:spPr>
              <a:xfrm>
                <a:off x="0" y="28575"/>
                <a:ext cx="932744" cy="404182"/>
              </a:xfrm>
              <a:prstGeom prst="rect">
                <a:avLst/>
              </a:prstGeom>
            </p:spPr>
            <p:txBody>
              <a:bodyPr anchor="ctr" rtlCol="false" tIns="50800" lIns="50800" bIns="50800" rIns="50800"/>
              <a:lstStyle/>
              <a:p>
                <a:pPr algn="ctr">
                  <a:lnSpc>
                    <a:spcPts val="1471"/>
                  </a:lnSpc>
                </a:pPr>
              </a:p>
            </p:txBody>
          </p:sp>
        </p:grpSp>
      </p:grpSp>
      <p:sp>
        <p:nvSpPr>
          <p:cNvPr name="Freeform 9" id="9"/>
          <p:cNvSpPr/>
          <p:nvPr/>
        </p:nvSpPr>
        <p:spPr>
          <a:xfrm flipH="false" flipV="false" rot="0">
            <a:off x="1711689" y="127504"/>
            <a:ext cx="14472201" cy="10673248"/>
          </a:xfrm>
          <a:custGeom>
            <a:avLst/>
            <a:gdLst/>
            <a:ahLst/>
            <a:cxnLst/>
            <a:rect r="r" b="b" t="t" l="l"/>
            <a:pathLst>
              <a:path h="10673248" w="14472201">
                <a:moveTo>
                  <a:pt x="0" y="0"/>
                </a:moveTo>
                <a:lnTo>
                  <a:pt x="14472201" y="0"/>
                </a:lnTo>
                <a:lnTo>
                  <a:pt x="14472201" y="10673248"/>
                </a:lnTo>
                <a:lnTo>
                  <a:pt x="0" y="10673248"/>
                </a:lnTo>
                <a:lnTo>
                  <a:pt x="0" y="0"/>
                </a:lnTo>
                <a:close/>
              </a:path>
            </a:pathLst>
          </a:custGeom>
          <a:blipFill>
            <a:blip r:embed="rId4"/>
            <a:stretch>
              <a:fillRect l="0" t="0" r="0" b="0"/>
            </a:stretch>
          </a:blipFill>
        </p:spPr>
      </p:sp>
      <p:grpSp>
        <p:nvGrpSpPr>
          <p:cNvPr name="Group 10" id="10"/>
          <p:cNvGrpSpPr/>
          <p:nvPr/>
        </p:nvGrpSpPr>
        <p:grpSpPr>
          <a:xfrm rot="0">
            <a:off x="1902115" y="557244"/>
            <a:ext cx="13531618" cy="9172511"/>
            <a:chOff x="0" y="0"/>
            <a:chExt cx="18042157" cy="12230015"/>
          </a:xfrm>
        </p:grpSpPr>
        <p:sp>
          <p:nvSpPr>
            <p:cNvPr name="AutoShape 11" id="11"/>
            <p:cNvSpPr/>
            <p:nvPr/>
          </p:nvSpPr>
          <p:spPr>
            <a:xfrm>
              <a:off x="1241900" y="3863789"/>
              <a:ext cx="5405166" cy="0"/>
            </a:xfrm>
            <a:prstGeom prst="line">
              <a:avLst/>
            </a:prstGeom>
            <a:ln cap="flat" w="13994">
              <a:solidFill>
                <a:srgbClr val="000000"/>
              </a:solidFill>
              <a:prstDash val="solid"/>
              <a:headEnd type="none" len="sm" w="sm"/>
              <a:tailEnd type="none" len="sm" w="sm"/>
            </a:ln>
          </p:spPr>
        </p:sp>
        <p:sp>
          <p:nvSpPr>
            <p:cNvPr name="AutoShape 12" id="12"/>
            <p:cNvSpPr/>
            <p:nvPr/>
          </p:nvSpPr>
          <p:spPr>
            <a:xfrm>
              <a:off x="1241900" y="4260975"/>
              <a:ext cx="5405166" cy="0"/>
            </a:xfrm>
            <a:prstGeom prst="line">
              <a:avLst/>
            </a:prstGeom>
            <a:ln cap="flat" w="13994">
              <a:solidFill>
                <a:srgbClr val="000000"/>
              </a:solidFill>
              <a:prstDash val="solid"/>
              <a:headEnd type="none" len="sm" w="sm"/>
              <a:tailEnd type="none" len="sm" w="sm"/>
            </a:ln>
          </p:spPr>
        </p:sp>
        <p:sp>
          <p:nvSpPr>
            <p:cNvPr name="AutoShape 13" id="13"/>
            <p:cNvSpPr/>
            <p:nvPr/>
          </p:nvSpPr>
          <p:spPr>
            <a:xfrm>
              <a:off x="1241900" y="4658162"/>
              <a:ext cx="5405166" cy="0"/>
            </a:xfrm>
            <a:prstGeom prst="line">
              <a:avLst/>
            </a:prstGeom>
            <a:ln cap="flat" w="13994">
              <a:solidFill>
                <a:srgbClr val="000000"/>
              </a:solidFill>
              <a:prstDash val="solid"/>
              <a:headEnd type="none" len="sm" w="sm"/>
              <a:tailEnd type="none" len="sm" w="sm"/>
            </a:ln>
          </p:spPr>
        </p:sp>
        <p:sp>
          <p:nvSpPr>
            <p:cNvPr name="AutoShape 14" id="14"/>
            <p:cNvSpPr/>
            <p:nvPr/>
          </p:nvSpPr>
          <p:spPr>
            <a:xfrm>
              <a:off x="1241900" y="5055348"/>
              <a:ext cx="5405166" cy="0"/>
            </a:xfrm>
            <a:prstGeom prst="line">
              <a:avLst/>
            </a:prstGeom>
            <a:ln cap="flat" w="13994">
              <a:solidFill>
                <a:srgbClr val="000000"/>
              </a:solidFill>
              <a:prstDash val="solid"/>
              <a:headEnd type="none" len="sm" w="sm"/>
              <a:tailEnd type="none" len="sm" w="sm"/>
            </a:ln>
          </p:spPr>
        </p:sp>
        <p:sp>
          <p:nvSpPr>
            <p:cNvPr name="AutoShape 15" id="15"/>
            <p:cNvSpPr/>
            <p:nvPr/>
          </p:nvSpPr>
          <p:spPr>
            <a:xfrm>
              <a:off x="1178159" y="5857280"/>
              <a:ext cx="5405166" cy="0"/>
            </a:xfrm>
            <a:prstGeom prst="line">
              <a:avLst/>
            </a:prstGeom>
            <a:ln cap="flat" w="13994">
              <a:solidFill>
                <a:srgbClr val="000000">
                  <a:alpha val="40000"/>
                </a:srgbClr>
              </a:solidFill>
              <a:prstDash val="solid"/>
              <a:headEnd type="none" len="sm" w="sm"/>
              <a:tailEnd type="none" len="sm" w="sm"/>
            </a:ln>
          </p:spPr>
        </p:sp>
        <p:sp>
          <p:nvSpPr>
            <p:cNvPr name="AutoShape 16" id="16"/>
            <p:cNvSpPr/>
            <p:nvPr/>
          </p:nvSpPr>
          <p:spPr>
            <a:xfrm>
              <a:off x="1178159" y="6254466"/>
              <a:ext cx="5405166" cy="0"/>
            </a:xfrm>
            <a:prstGeom prst="line">
              <a:avLst/>
            </a:prstGeom>
            <a:ln cap="flat" w="13994">
              <a:solidFill>
                <a:srgbClr val="000000">
                  <a:alpha val="40000"/>
                </a:srgbClr>
              </a:solidFill>
              <a:prstDash val="solid"/>
              <a:headEnd type="none" len="sm" w="sm"/>
              <a:tailEnd type="none" len="sm" w="sm"/>
            </a:ln>
          </p:spPr>
        </p:sp>
        <p:sp>
          <p:nvSpPr>
            <p:cNvPr name="AutoShape 17" id="17"/>
            <p:cNvSpPr/>
            <p:nvPr/>
          </p:nvSpPr>
          <p:spPr>
            <a:xfrm>
              <a:off x="1178159" y="6651652"/>
              <a:ext cx="5405166" cy="0"/>
            </a:xfrm>
            <a:prstGeom prst="line">
              <a:avLst/>
            </a:prstGeom>
            <a:ln cap="flat" w="13994">
              <a:solidFill>
                <a:srgbClr val="000000">
                  <a:alpha val="40000"/>
                </a:srgbClr>
              </a:solidFill>
              <a:prstDash val="solid"/>
              <a:headEnd type="none" len="sm" w="sm"/>
              <a:tailEnd type="none" len="sm" w="sm"/>
            </a:ln>
          </p:spPr>
        </p:sp>
        <p:sp>
          <p:nvSpPr>
            <p:cNvPr name="AutoShape 18" id="18"/>
            <p:cNvSpPr/>
            <p:nvPr/>
          </p:nvSpPr>
          <p:spPr>
            <a:xfrm>
              <a:off x="1178159" y="7048839"/>
              <a:ext cx="5405166" cy="0"/>
            </a:xfrm>
            <a:prstGeom prst="line">
              <a:avLst/>
            </a:prstGeom>
            <a:ln cap="flat" w="13994">
              <a:solidFill>
                <a:srgbClr val="000000">
                  <a:alpha val="40000"/>
                </a:srgbClr>
              </a:solidFill>
              <a:prstDash val="solid"/>
              <a:headEnd type="none" len="sm" w="sm"/>
              <a:tailEnd type="none" len="sm" w="sm"/>
            </a:ln>
          </p:spPr>
        </p:sp>
        <p:sp>
          <p:nvSpPr>
            <p:cNvPr name="AutoShape 19" id="19"/>
            <p:cNvSpPr/>
            <p:nvPr/>
          </p:nvSpPr>
          <p:spPr>
            <a:xfrm>
              <a:off x="1210030" y="7850771"/>
              <a:ext cx="5405166" cy="0"/>
            </a:xfrm>
            <a:prstGeom prst="line">
              <a:avLst/>
            </a:prstGeom>
            <a:ln cap="flat" w="13994">
              <a:solidFill>
                <a:srgbClr val="000000">
                  <a:alpha val="40000"/>
                </a:srgbClr>
              </a:solidFill>
              <a:prstDash val="solid"/>
              <a:headEnd type="none" len="sm" w="sm"/>
              <a:tailEnd type="none" len="sm" w="sm"/>
            </a:ln>
          </p:spPr>
        </p:sp>
        <p:sp>
          <p:nvSpPr>
            <p:cNvPr name="AutoShape 20" id="20"/>
            <p:cNvSpPr/>
            <p:nvPr/>
          </p:nvSpPr>
          <p:spPr>
            <a:xfrm>
              <a:off x="1210030" y="8247957"/>
              <a:ext cx="5405166" cy="0"/>
            </a:xfrm>
            <a:prstGeom prst="line">
              <a:avLst/>
            </a:prstGeom>
            <a:ln cap="flat" w="13994">
              <a:solidFill>
                <a:srgbClr val="000000">
                  <a:alpha val="40000"/>
                </a:srgbClr>
              </a:solidFill>
              <a:prstDash val="solid"/>
              <a:headEnd type="none" len="sm" w="sm"/>
              <a:tailEnd type="none" len="sm" w="sm"/>
            </a:ln>
          </p:spPr>
        </p:sp>
        <p:sp>
          <p:nvSpPr>
            <p:cNvPr name="AutoShape 21" id="21"/>
            <p:cNvSpPr/>
            <p:nvPr/>
          </p:nvSpPr>
          <p:spPr>
            <a:xfrm>
              <a:off x="1210030" y="8645143"/>
              <a:ext cx="5405166" cy="0"/>
            </a:xfrm>
            <a:prstGeom prst="line">
              <a:avLst/>
            </a:prstGeom>
            <a:ln cap="flat" w="13994">
              <a:solidFill>
                <a:srgbClr val="000000">
                  <a:alpha val="40000"/>
                </a:srgbClr>
              </a:solidFill>
              <a:prstDash val="solid"/>
              <a:headEnd type="none" len="sm" w="sm"/>
              <a:tailEnd type="none" len="sm" w="sm"/>
            </a:ln>
          </p:spPr>
        </p:sp>
        <p:sp>
          <p:nvSpPr>
            <p:cNvPr name="AutoShape 22" id="22"/>
            <p:cNvSpPr/>
            <p:nvPr/>
          </p:nvSpPr>
          <p:spPr>
            <a:xfrm>
              <a:off x="1210030" y="9042329"/>
              <a:ext cx="5405166" cy="0"/>
            </a:xfrm>
            <a:prstGeom prst="line">
              <a:avLst/>
            </a:prstGeom>
            <a:ln cap="flat" w="13994">
              <a:solidFill>
                <a:srgbClr val="000000">
                  <a:alpha val="40000"/>
                </a:srgbClr>
              </a:solidFill>
              <a:prstDash val="solid"/>
              <a:headEnd type="none" len="sm" w="sm"/>
              <a:tailEnd type="none" len="sm" w="sm"/>
            </a:ln>
          </p:spPr>
        </p:sp>
        <p:grpSp>
          <p:nvGrpSpPr>
            <p:cNvPr name="Group 23" id="23"/>
            <p:cNvGrpSpPr/>
            <p:nvPr/>
          </p:nvGrpSpPr>
          <p:grpSpPr>
            <a:xfrm rot="0">
              <a:off x="346144" y="1739944"/>
              <a:ext cx="17553395" cy="558553"/>
              <a:chOff x="0" y="0"/>
              <a:chExt cx="5577175" cy="177467"/>
            </a:xfrm>
          </p:grpSpPr>
          <p:sp>
            <p:nvSpPr>
              <p:cNvPr name="Freeform 24" id="24"/>
              <p:cNvSpPr/>
              <p:nvPr/>
            </p:nvSpPr>
            <p:spPr>
              <a:xfrm flipH="false" flipV="false" rot="0">
                <a:off x="0" y="0"/>
                <a:ext cx="5577175" cy="177467"/>
              </a:xfrm>
              <a:custGeom>
                <a:avLst/>
                <a:gdLst/>
                <a:ahLst/>
                <a:cxnLst/>
                <a:rect r="r" b="b" t="t" l="l"/>
                <a:pathLst>
                  <a:path h="177467" w="5577175">
                    <a:moveTo>
                      <a:pt x="0" y="0"/>
                    </a:moveTo>
                    <a:lnTo>
                      <a:pt x="5577175" y="0"/>
                    </a:lnTo>
                    <a:lnTo>
                      <a:pt x="5577175" y="177467"/>
                    </a:lnTo>
                    <a:lnTo>
                      <a:pt x="0" y="177467"/>
                    </a:lnTo>
                    <a:close/>
                  </a:path>
                </a:pathLst>
              </a:custGeom>
              <a:solidFill>
                <a:srgbClr val="C2E4BF">
                  <a:alpha val="74902"/>
                </a:srgbClr>
              </a:solidFill>
            </p:spPr>
          </p:sp>
          <p:sp>
            <p:nvSpPr>
              <p:cNvPr name="TextBox 25" id="25"/>
              <p:cNvSpPr txBox="true"/>
              <p:nvPr/>
            </p:nvSpPr>
            <p:spPr>
              <a:xfrm>
                <a:off x="0" y="-19050"/>
                <a:ext cx="5577175" cy="196517"/>
              </a:xfrm>
              <a:prstGeom prst="rect">
                <a:avLst/>
              </a:prstGeom>
            </p:spPr>
            <p:txBody>
              <a:bodyPr anchor="ctr" rtlCol="false" tIns="41917" lIns="41917" bIns="41917" rIns="41917"/>
              <a:lstStyle/>
              <a:p>
                <a:pPr algn="ctr">
                  <a:lnSpc>
                    <a:spcPts val="1318"/>
                  </a:lnSpc>
                </a:pPr>
              </a:p>
            </p:txBody>
          </p:sp>
        </p:grpSp>
        <p:sp>
          <p:nvSpPr>
            <p:cNvPr name="Freeform 26" id="26"/>
            <p:cNvSpPr/>
            <p:nvPr/>
          </p:nvSpPr>
          <p:spPr>
            <a:xfrm flipH="false" flipV="false" rot="0">
              <a:off x="6929889" y="4232028"/>
              <a:ext cx="825000" cy="180469"/>
            </a:xfrm>
            <a:custGeom>
              <a:avLst/>
              <a:gdLst/>
              <a:ahLst/>
              <a:cxnLst/>
              <a:rect r="r" b="b" t="t" l="l"/>
              <a:pathLst>
                <a:path h="180469" w="825000">
                  <a:moveTo>
                    <a:pt x="0" y="0"/>
                  </a:moveTo>
                  <a:lnTo>
                    <a:pt x="825000" y="0"/>
                  </a:lnTo>
                  <a:lnTo>
                    <a:pt x="825000" y="180469"/>
                  </a:lnTo>
                  <a:lnTo>
                    <a:pt x="0" y="18046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27" id="27"/>
            <p:cNvSpPr txBox="true"/>
            <p:nvPr/>
          </p:nvSpPr>
          <p:spPr>
            <a:xfrm rot="0">
              <a:off x="328452" y="33458"/>
              <a:ext cx="7013937" cy="1034380"/>
            </a:xfrm>
            <a:prstGeom prst="rect">
              <a:avLst/>
            </a:prstGeom>
          </p:spPr>
          <p:txBody>
            <a:bodyPr anchor="t" rtlCol="false" tIns="0" lIns="0" bIns="0" rIns="0">
              <a:spAutoFit/>
            </a:bodyPr>
            <a:lstStyle/>
            <a:p>
              <a:pPr algn="l">
                <a:lnSpc>
                  <a:spcPts val="3067"/>
                </a:lnSpc>
              </a:pPr>
              <a:r>
                <a:rPr lang="en-US" sz="2535" spc="476">
                  <a:solidFill>
                    <a:srgbClr val="000000"/>
                  </a:solidFill>
                  <a:latin typeface="Bernoru"/>
                  <a:ea typeface="Bernoru"/>
                  <a:cs typeface="Bernoru"/>
                  <a:sym typeface="Bernoru"/>
                </a:rPr>
                <a:t>MIND TRAPS</a:t>
              </a:r>
            </a:p>
            <a:p>
              <a:pPr algn="l">
                <a:lnSpc>
                  <a:spcPts val="3067"/>
                </a:lnSpc>
              </a:pPr>
              <a:r>
                <a:rPr lang="en-US" sz="2535" spc="476">
                  <a:solidFill>
                    <a:srgbClr val="000000"/>
                  </a:solidFill>
                  <a:latin typeface="Bernoru"/>
                  <a:ea typeface="Bernoru"/>
                  <a:cs typeface="Bernoru"/>
                  <a:sym typeface="Bernoru"/>
                </a:rPr>
                <a:t>WORKSHEET</a:t>
              </a:r>
            </a:p>
          </p:txBody>
        </p:sp>
        <p:sp>
          <p:nvSpPr>
            <p:cNvPr name="TextBox 28" id="28"/>
            <p:cNvSpPr txBox="true"/>
            <p:nvPr/>
          </p:nvSpPr>
          <p:spPr>
            <a:xfrm rot="0">
              <a:off x="541322" y="1832047"/>
              <a:ext cx="1915654" cy="341497"/>
            </a:xfrm>
            <a:prstGeom prst="rect">
              <a:avLst/>
            </a:prstGeom>
          </p:spPr>
          <p:txBody>
            <a:bodyPr anchor="t" rtlCol="false" tIns="0" lIns="0" bIns="0" rIns="0">
              <a:spAutoFit/>
            </a:bodyPr>
            <a:lstStyle/>
            <a:p>
              <a:pPr algn="l">
                <a:lnSpc>
                  <a:spcPts val="1936"/>
                </a:lnSpc>
              </a:pPr>
              <a:r>
                <a:rPr lang="en-US" sz="1776">
                  <a:solidFill>
                    <a:srgbClr val="000000"/>
                  </a:solidFill>
                  <a:latin typeface="Nourd"/>
                  <a:ea typeface="Nourd"/>
                  <a:cs typeface="Nourd"/>
                  <a:sym typeface="Nourd"/>
                </a:rPr>
                <a:t>I am feeling</a:t>
              </a:r>
            </a:p>
          </p:txBody>
        </p:sp>
        <p:sp>
          <p:nvSpPr>
            <p:cNvPr name="TextBox 29" id="29"/>
            <p:cNvSpPr txBox="true"/>
            <p:nvPr/>
          </p:nvSpPr>
          <p:spPr>
            <a:xfrm rot="0">
              <a:off x="2456976" y="1900919"/>
              <a:ext cx="1080722" cy="255653"/>
            </a:xfrm>
            <a:prstGeom prst="rect">
              <a:avLst/>
            </a:prstGeom>
          </p:spPr>
          <p:txBody>
            <a:bodyPr anchor="t" rtlCol="false" tIns="0" lIns="0" bIns="0" rIns="0">
              <a:spAutoFit/>
            </a:bodyPr>
            <a:lstStyle/>
            <a:p>
              <a:pPr algn="l">
                <a:lnSpc>
                  <a:spcPts val="1475"/>
                </a:lnSpc>
              </a:pPr>
              <a:r>
                <a:rPr lang="en-US" sz="1353" b="true">
                  <a:solidFill>
                    <a:srgbClr val="000000"/>
                  </a:solidFill>
                  <a:latin typeface="Nourd Bold"/>
                  <a:ea typeface="Nourd Bold"/>
                  <a:cs typeface="Nourd Bold"/>
                  <a:sym typeface="Nourd Bold"/>
                </a:rPr>
                <a:t>SAD:  </a:t>
              </a:r>
            </a:p>
          </p:txBody>
        </p:sp>
        <p:sp>
          <p:nvSpPr>
            <p:cNvPr name="TextBox 30" id="30"/>
            <p:cNvSpPr txBox="true"/>
            <p:nvPr/>
          </p:nvSpPr>
          <p:spPr>
            <a:xfrm rot="0">
              <a:off x="4243316" y="1909550"/>
              <a:ext cx="1627193" cy="255653"/>
            </a:xfrm>
            <a:prstGeom prst="rect">
              <a:avLst/>
            </a:prstGeom>
          </p:spPr>
          <p:txBody>
            <a:bodyPr anchor="t" rtlCol="false" tIns="0" lIns="0" bIns="0" rIns="0">
              <a:spAutoFit/>
            </a:bodyPr>
            <a:lstStyle/>
            <a:p>
              <a:pPr algn="l">
                <a:lnSpc>
                  <a:spcPts val="1475"/>
                </a:lnSpc>
              </a:pPr>
              <a:r>
                <a:rPr lang="en-US" sz="1353" b="true">
                  <a:solidFill>
                    <a:srgbClr val="000000"/>
                  </a:solidFill>
                  <a:latin typeface="Nourd Bold"/>
                  <a:ea typeface="Nourd Bold"/>
                  <a:cs typeface="Nourd Bold"/>
                  <a:sym typeface="Nourd Bold"/>
                </a:rPr>
                <a:t>ANGRY:</a:t>
              </a:r>
            </a:p>
          </p:txBody>
        </p:sp>
        <p:sp>
          <p:nvSpPr>
            <p:cNvPr name="TextBox 31" id="31"/>
            <p:cNvSpPr txBox="true"/>
            <p:nvPr/>
          </p:nvSpPr>
          <p:spPr>
            <a:xfrm rot="0">
              <a:off x="6285408" y="1917201"/>
              <a:ext cx="1627193" cy="255653"/>
            </a:xfrm>
            <a:prstGeom prst="rect">
              <a:avLst/>
            </a:prstGeom>
          </p:spPr>
          <p:txBody>
            <a:bodyPr anchor="t" rtlCol="false" tIns="0" lIns="0" bIns="0" rIns="0">
              <a:spAutoFit/>
            </a:bodyPr>
            <a:lstStyle/>
            <a:p>
              <a:pPr algn="l">
                <a:lnSpc>
                  <a:spcPts val="1475"/>
                </a:lnSpc>
              </a:pPr>
              <a:r>
                <a:rPr lang="en-US" sz="1353" b="true">
                  <a:solidFill>
                    <a:srgbClr val="000000"/>
                  </a:solidFill>
                  <a:latin typeface="Nourd Bold"/>
                  <a:ea typeface="Nourd Bold"/>
                  <a:cs typeface="Nourd Bold"/>
                  <a:sym typeface="Nourd Bold"/>
                </a:rPr>
                <a:t>WORRIED:</a:t>
              </a:r>
            </a:p>
          </p:txBody>
        </p:sp>
        <p:sp>
          <p:nvSpPr>
            <p:cNvPr name="TextBox 32" id="32"/>
            <p:cNvSpPr txBox="true"/>
            <p:nvPr/>
          </p:nvSpPr>
          <p:spPr>
            <a:xfrm rot="-5400000">
              <a:off x="-264391" y="4134796"/>
              <a:ext cx="1525708" cy="297882"/>
            </a:xfrm>
            <a:prstGeom prst="rect">
              <a:avLst/>
            </a:prstGeom>
          </p:spPr>
          <p:txBody>
            <a:bodyPr anchor="t" rtlCol="false" tIns="0" lIns="0" bIns="0" rIns="0">
              <a:spAutoFit/>
            </a:bodyPr>
            <a:lstStyle/>
            <a:p>
              <a:pPr algn="l">
                <a:lnSpc>
                  <a:spcPts val="1946"/>
                </a:lnSpc>
              </a:pPr>
              <a:r>
                <a:rPr lang="en-US" sz="1289">
                  <a:solidFill>
                    <a:srgbClr val="000000">
                      <a:alpha val="74902"/>
                    </a:srgbClr>
                  </a:solidFill>
                  <a:latin typeface="Playwrite US Modern"/>
                  <a:ea typeface="Playwrite US Modern"/>
                  <a:cs typeface="Playwrite US Modern"/>
                  <a:sym typeface="Playwrite US Modern"/>
                </a:rPr>
                <a:t>Thought 1</a:t>
              </a:r>
            </a:p>
          </p:txBody>
        </p:sp>
        <p:sp>
          <p:nvSpPr>
            <p:cNvPr name="TextBox 33" id="33"/>
            <p:cNvSpPr txBox="true"/>
            <p:nvPr/>
          </p:nvSpPr>
          <p:spPr>
            <a:xfrm rot="-5400000">
              <a:off x="-264391" y="6045640"/>
              <a:ext cx="1525708" cy="297882"/>
            </a:xfrm>
            <a:prstGeom prst="rect">
              <a:avLst/>
            </a:prstGeom>
          </p:spPr>
          <p:txBody>
            <a:bodyPr anchor="t" rtlCol="false" tIns="0" lIns="0" bIns="0" rIns="0">
              <a:spAutoFit/>
            </a:bodyPr>
            <a:lstStyle/>
            <a:p>
              <a:pPr algn="l">
                <a:lnSpc>
                  <a:spcPts val="1946"/>
                </a:lnSpc>
              </a:pPr>
              <a:r>
                <a:rPr lang="en-US" sz="1289">
                  <a:solidFill>
                    <a:srgbClr val="000000">
                      <a:alpha val="74902"/>
                    </a:srgbClr>
                  </a:solidFill>
                  <a:latin typeface="Playwrite US Modern"/>
                  <a:ea typeface="Playwrite US Modern"/>
                  <a:cs typeface="Playwrite US Modern"/>
                  <a:sym typeface="Playwrite US Modern"/>
                </a:rPr>
                <a:t>Thought 2</a:t>
              </a:r>
            </a:p>
          </p:txBody>
        </p:sp>
        <p:sp>
          <p:nvSpPr>
            <p:cNvPr name="TextBox 34" id="34"/>
            <p:cNvSpPr txBox="true"/>
            <p:nvPr/>
          </p:nvSpPr>
          <p:spPr>
            <a:xfrm rot="-5400000">
              <a:off x="-305869" y="8137532"/>
              <a:ext cx="1525708" cy="297882"/>
            </a:xfrm>
            <a:prstGeom prst="rect">
              <a:avLst/>
            </a:prstGeom>
          </p:spPr>
          <p:txBody>
            <a:bodyPr anchor="t" rtlCol="false" tIns="0" lIns="0" bIns="0" rIns="0">
              <a:spAutoFit/>
            </a:bodyPr>
            <a:lstStyle/>
            <a:p>
              <a:pPr algn="l">
                <a:lnSpc>
                  <a:spcPts val="1946"/>
                </a:lnSpc>
              </a:pPr>
              <a:r>
                <a:rPr lang="en-US" sz="1289">
                  <a:solidFill>
                    <a:srgbClr val="000000">
                      <a:alpha val="74902"/>
                    </a:srgbClr>
                  </a:solidFill>
                  <a:latin typeface="Playwrite US Modern"/>
                  <a:ea typeface="Playwrite US Modern"/>
                  <a:cs typeface="Playwrite US Modern"/>
                  <a:sym typeface="Playwrite US Modern"/>
                </a:rPr>
                <a:t>Thought 3</a:t>
              </a:r>
            </a:p>
          </p:txBody>
        </p:sp>
        <p:sp>
          <p:nvSpPr>
            <p:cNvPr name="Freeform 35" id="35"/>
            <p:cNvSpPr/>
            <p:nvPr/>
          </p:nvSpPr>
          <p:spPr>
            <a:xfrm flipH="false" flipV="false" rot="0">
              <a:off x="6929889" y="6014112"/>
              <a:ext cx="825000" cy="180469"/>
            </a:xfrm>
            <a:custGeom>
              <a:avLst/>
              <a:gdLst/>
              <a:ahLst/>
              <a:cxnLst/>
              <a:rect r="r" b="b" t="t" l="l"/>
              <a:pathLst>
                <a:path h="180469" w="825000">
                  <a:moveTo>
                    <a:pt x="0" y="0"/>
                  </a:moveTo>
                  <a:lnTo>
                    <a:pt x="825000" y="0"/>
                  </a:lnTo>
                  <a:lnTo>
                    <a:pt x="825000" y="180469"/>
                  </a:lnTo>
                  <a:lnTo>
                    <a:pt x="0" y="18046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36" id="36"/>
            <p:cNvSpPr/>
            <p:nvPr/>
          </p:nvSpPr>
          <p:spPr>
            <a:xfrm flipH="false" flipV="false" rot="0">
              <a:off x="6929889" y="8234764"/>
              <a:ext cx="825000" cy="180469"/>
            </a:xfrm>
            <a:custGeom>
              <a:avLst/>
              <a:gdLst/>
              <a:ahLst/>
              <a:cxnLst/>
              <a:rect r="r" b="b" t="t" l="l"/>
              <a:pathLst>
                <a:path h="180469" w="825000">
                  <a:moveTo>
                    <a:pt x="0" y="0"/>
                  </a:moveTo>
                  <a:lnTo>
                    <a:pt x="825000" y="0"/>
                  </a:lnTo>
                  <a:lnTo>
                    <a:pt x="825000" y="180468"/>
                  </a:lnTo>
                  <a:lnTo>
                    <a:pt x="0" y="18046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37" id="37"/>
            <p:cNvGrpSpPr/>
            <p:nvPr/>
          </p:nvGrpSpPr>
          <p:grpSpPr>
            <a:xfrm rot="0">
              <a:off x="7528402" y="10715312"/>
              <a:ext cx="1503395" cy="1503395"/>
              <a:chOff x="0" y="0"/>
              <a:chExt cx="812800" cy="812800"/>
            </a:xfrm>
          </p:grpSpPr>
          <p:sp>
            <p:nvSpPr>
              <p:cNvPr name="Freeform 38" id="3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CC75"/>
              </a:solidFill>
            </p:spPr>
          </p:sp>
          <p:sp>
            <p:nvSpPr>
              <p:cNvPr name="TextBox 39" id="39"/>
              <p:cNvSpPr txBox="true"/>
              <p:nvPr/>
            </p:nvSpPr>
            <p:spPr>
              <a:xfrm>
                <a:off x="76200" y="66675"/>
                <a:ext cx="660400" cy="669925"/>
              </a:xfrm>
              <a:prstGeom prst="rect">
                <a:avLst/>
              </a:prstGeom>
            </p:spPr>
            <p:txBody>
              <a:bodyPr anchor="ctr" rtlCol="false" tIns="51398" lIns="51398" bIns="51398" rIns="51398"/>
              <a:lstStyle/>
              <a:p>
                <a:pPr algn="ctr">
                  <a:lnSpc>
                    <a:spcPts val="1451"/>
                  </a:lnSpc>
                </a:pPr>
              </a:p>
            </p:txBody>
          </p:sp>
        </p:grpSp>
        <p:grpSp>
          <p:nvGrpSpPr>
            <p:cNvPr name="Group 40" id="40"/>
            <p:cNvGrpSpPr/>
            <p:nvPr/>
          </p:nvGrpSpPr>
          <p:grpSpPr>
            <a:xfrm rot="0">
              <a:off x="7651943" y="11337179"/>
              <a:ext cx="1256314" cy="673274"/>
              <a:chOff x="0" y="0"/>
              <a:chExt cx="528386" cy="283168"/>
            </a:xfrm>
          </p:grpSpPr>
          <p:sp>
            <p:nvSpPr>
              <p:cNvPr name="Freeform 41" id="41"/>
              <p:cNvSpPr/>
              <p:nvPr/>
            </p:nvSpPr>
            <p:spPr>
              <a:xfrm flipH="false" flipV="false" rot="0">
                <a:off x="0" y="0"/>
                <a:ext cx="528386" cy="283168"/>
              </a:xfrm>
              <a:custGeom>
                <a:avLst/>
                <a:gdLst/>
                <a:ahLst/>
                <a:cxnLst/>
                <a:rect r="r" b="b" t="t" l="l"/>
                <a:pathLst>
                  <a:path h="283168" w="528386">
                    <a:moveTo>
                      <a:pt x="141584" y="0"/>
                    </a:moveTo>
                    <a:lnTo>
                      <a:pt x="386802" y="0"/>
                    </a:lnTo>
                    <a:cubicBezTo>
                      <a:pt x="464996" y="0"/>
                      <a:pt x="528386" y="63389"/>
                      <a:pt x="528386" y="141584"/>
                    </a:cubicBezTo>
                    <a:lnTo>
                      <a:pt x="528386" y="141584"/>
                    </a:lnTo>
                    <a:cubicBezTo>
                      <a:pt x="528386" y="179135"/>
                      <a:pt x="513469" y="215147"/>
                      <a:pt x="486917" y="241699"/>
                    </a:cubicBezTo>
                    <a:cubicBezTo>
                      <a:pt x="460364" y="268251"/>
                      <a:pt x="424352" y="283168"/>
                      <a:pt x="386802" y="283168"/>
                    </a:cubicBezTo>
                    <a:lnTo>
                      <a:pt x="141584" y="283168"/>
                    </a:lnTo>
                    <a:cubicBezTo>
                      <a:pt x="63389" y="283168"/>
                      <a:pt x="0" y="219779"/>
                      <a:pt x="0" y="141584"/>
                    </a:cubicBezTo>
                    <a:lnTo>
                      <a:pt x="0" y="141584"/>
                    </a:lnTo>
                    <a:cubicBezTo>
                      <a:pt x="0" y="63389"/>
                      <a:pt x="63389" y="0"/>
                      <a:pt x="141584" y="0"/>
                    </a:cubicBezTo>
                    <a:close/>
                  </a:path>
                </a:pathLst>
              </a:custGeom>
              <a:solidFill>
                <a:srgbClr val="FFFFFF"/>
              </a:solidFill>
            </p:spPr>
          </p:sp>
          <p:sp>
            <p:nvSpPr>
              <p:cNvPr name="TextBox 42" id="42"/>
              <p:cNvSpPr txBox="true"/>
              <p:nvPr/>
            </p:nvSpPr>
            <p:spPr>
              <a:xfrm>
                <a:off x="0" y="-9525"/>
                <a:ext cx="528386" cy="292693"/>
              </a:xfrm>
              <a:prstGeom prst="rect">
                <a:avLst/>
              </a:prstGeom>
            </p:spPr>
            <p:txBody>
              <a:bodyPr anchor="ctr" rtlCol="false" tIns="51398" lIns="51398" bIns="51398" rIns="51398"/>
              <a:lstStyle/>
              <a:p>
                <a:pPr algn="ctr">
                  <a:lnSpc>
                    <a:spcPts val="1451"/>
                  </a:lnSpc>
                </a:pPr>
              </a:p>
            </p:txBody>
          </p:sp>
        </p:grpSp>
        <p:grpSp>
          <p:nvGrpSpPr>
            <p:cNvPr name="Group 43" id="43"/>
            <p:cNvGrpSpPr/>
            <p:nvPr/>
          </p:nvGrpSpPr>
          <p:grpSpPr>
            <a:xfrm rot="0">
              <a:off x="6031181" y="10715312"/>
              <a:ext cx="1503395" cy="1503395"/>
              <a:chOff x="0" y="0"/>
              <a:chExt cx="812800" cy="812800"/>
            </a:xfrm>
          </p:grpSpPr>
          <p:sp>
            <p:nvSpPr>
              <p:cNvPr name="Freeform 44" id="4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FE2E4"/>
              </a:solidFill>
            </p:spPr>
          </p:sp>
          <p:sp>
            <p:nvSpPr>
              <p:cNvPr name="TextBox 45" id="45"/>
              <p:cNvSpPr txBox="true"/>
              <p:nvPr/>
            </p:nvSpPr>
            <p:spPr>
              <a:xfrm>
                <a:off x="76200" y="66675"/>
                <a:ext cx="660400" cy="669925"/>
              </a:xfrm>
              <a:prstGeom prst="rect">
                <a:avLst/>
              </a:prstGeom>
            </p:spPr>
            <p:txBody>
              <a:bodyPr anchor="ctr" rtlCol="false" tIns="51398" lIns="51398" bIns="51398" rIns="51398"/>
              <a:lstStyle/>
              <a:p>
                <a:pPr algn="ctr">
                  <a:lnSpc>
                    <a:spcPts val="1451"/>
                  </a:lnSpc>
                </a:pPr>
              </a:p>
            </p:txBody>
          </p:sp>
        </p:grpSp>
        <p:grpSp>
          <p:nvGrpSpPr>
            <p:cNvPr name="Group 46" id="46"/>
            <p:cNvGrpSpPr/>
            <p:nvPr/>
          </p:nvGrpSpPr>
          <p:grpSpPr>
            <a:xfrm rot="0">
              <a:off x="6147413" y="11337179"/>
              <a:ext cx="1256314" cy="673274"/>
              <a:chOff x="0" y="0"/>
              <a:chExt cx="528386" cy="283168"/>
            </a:xfrm>
          </p:grpSpPr>
          <p:sp>
            <p:nvSpPr>
              <p:cNvPr name="Freeform 47" id="47"/>
              <p:cNvSpPr/>
              <p:nvPr/>
            </p:nvSpPr>
            <p:spPr>
              <a:xfrm flipH="false" flipV="false" rot="0">
                <a:off x="0" y="0"/>
                <a:ext cx="528386" cy="283168"/>
              </a:xfrm>
              <a:custGeom>
                <a:avLst/>
                <a:gdLst/>
                <a:ahLst/>
                <a:cxnLst/>
                <a:rect r="r" b="b" t="t" l="l"/>
                <a:pathLst>
                  <a:path h="283168" w="528386">
                    <a:moveTo>
                      <a:pt x="141584" y="0"/>
                    </a:moveTo>
                    <a:lnTo>
                      <a:pt x="386802" y="0"/>
                    </a:lnTo>
                    <a:cubicBezTo>
                      <a:pt x="464996" y="0"/>
                      <a:pt x="528386" y="63389"/>
                      <a:pt x="528386" y="141584"/>
                    </a:cubicBezTo>
                    <a:lnTo>
                      <a:pt x="528386" y="141584"/>
                    </a:lnTo>
                    <a:cubicBezTo>
                      <a:pt x="528386" y="179135"/>
                      <a:pt x="513469" y="215147"/>
                      <a:pt x="486917" y="241699"/>
                    </a:cubicBezTo>
                    <a:cubicBezTo>
                      <a:pt x="460364" y="268251"/>
                      <a:pt x="424352" y="283168"/>
                      <a:pt x="386802" y="283168"/>
                    </a:cubicBezTo>
                    <a:lnTo>
                      <a:pt x="141584" y="283168"/>
                    </a:lnTo>
                    <a:cubicBezTo>
                      <a:pt x="63389" y="283168"/>
                      <a:pt x="0" y="219779"/>
                      <a:pt x="0" y="141584"/>
                    </a:cubicBezTo>
                    <a:lnTo>
                      <a:pt x="0" y="141584"/>
                    </a:lnTo>
                    <a:cubicBezTo>
                      <a:pt x="0" y="63389"/>
                      <a:pt x="63389" y="0"/>
                      <a:pt x="141584" y="0"/>
                    </a:cubicBezTo>
                    <a:close/>
                  </a:path>
                </a:pathLst>
              </a:custGeom>
              <a:solidFill>
                <a:srgbClr val="FFFFFF"/>
              </a:solidFill>
            </p:spPr>
          </p:sp>
          <p:sp>
            <p:nvSpPr>
              <p:cNvPr name="TextBox 48" id="48"/>
              <p:cNvSpPr txBox="true"/>
              <p:nvPr/>
            </p:nvSpPr>
            <p:spPr>
              <a:xfrm>
                <a:off x="0" y="-9525"/>
                <a:ext cx="528386" cy="292693"/>
              </a:xfrm>
              <a:prstGeom prst="rect">
                <a:avLst/>
              </a:prstGeom>
            </p:spPr>
            <p:txBody>
              <a:bodyPr anchor="ctr" rtlCol="false" tIns="51398" lIns="51398" bIns="51398" rIns="51398"/>
              <a:lstStyle/>
              <a:p>
                <a:pPr algn="ctr">
                  <a:lnSpc>
                    <a:spcPts val="1451"/>
                  </a:lnSpc>
                </a:pPr>
              </a:p>
            </p:txBody>
          </p:sp>
        </p:grpSp>
        <p:grpSp>
          <p:nvGrpSpPr>
            <p:cNvPr name="Group 49" id="49"/>
            <p:cNvGrpSpPr/>
            <p:nvPr/>
          </p:nvGrpSpPr>
          <p:grpSpPr>
            <a:xfrm rot="0">
              <a:off x="3016102" y="10722621"/>
              <a:ext cx="1503395" cy="1503395"/>
              <a:chOff x="0" y="0"/>
              <a:chExt cx="812800" cy="812800"/>
            </a:xfrm>
          </p:grpSpPr>
          <p:sp>
            <p:nvSpPr>
              <p:cNvPr name="Freeform 50" id="5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FE2E4"/>
              </a:solidFill>
            </p:spPr>
          </p:sp>
          <p:sp>
            <p:nvSpPr>
              <p:cNvPr name="TextBox 51" id="51"/>
              <p:cNvSpPr txBox="true"/>
              <p:nvPr/>
            </p:nvSpPr>
            <p:spPr>
              <a:xfrm>
                <a:off x="76200" y="66675"/>
                <a:ext cx="660400" cy="669925"/>
              </a:xfrm>
              <a:prstGeom prst="rect">
                <a:avLst/>
              </a:prstGeom>
            </p:spPr>
            <p:txBody>
              <a:bodyPr anchor="ctr" rtlCol="false" tIns="51398" lIns="51398" bIns="51398" rIns="51398"/>
              <a:lstStyle/>
              <a:p>
                <a:pPr algn="ctr">
                  <a:lnSpc>
                    <a:spcPts val="1451"/>
                  </a:lnSpc>
                </a:pPr>
              </a:p>
            </p:txBody>
          </p:sp>
        </p:grpSp>
        <p:grpSp>
          <p:nvGrpSpPr>
            <p:cNvPr name="Group 52" id="52"/>
            <p:cNvGrpSpPr/>
            <p:nvPr/>
          </p:nvGrpSpPr>
          <p:grpSpPr>
            <a:xfrm rot="0">
              <a:off x="3141066" y="11270659"/>
              <a:ext cx="1256314" cy="740126"/>
              <a:chOff x="0" y="0"/>
              <a:chExt cx="528386" cy="311285"/>
            </a:xfrm>
          </p:grpSpPr>
          <p:sp>
            <p:nvSpPr>
              <p:cNvPr name="Freeform 53" id="53"/>
              <p:cNvSpPr/>
              <p:nvPr/>
            </p:nvSpPr>
            <p:spPr>
              <a:xfrm flipH="false" flipV="false" rot="0">
                <a:off x="0" y="0"/>
                <a:ext cx="528386" cy="311285"/>
              </a:xfrm>
              <a:custGeom>
                <a:avLst/>
                <a:gdLst/>
                <a:ahLst/>
                <a:cxnLst/>
                <a:rect r="r" b="b" t="t" l="l"/>
                <a:pathLst>
                  <a:path h="311285" w="528386">
                    <a:moveTo>
                      <a:pt x="155643" y="0"/>
                    </a:moveTo>
                    <a:lnTo>
                      <a:pt x="372743" y="0"/>
                    </a:lnTo>
                    <a:cubicBezTo>
                      <a:pt x="458702" y="0"/>
                      <a:pt x="528386" y="69684"/>
                      <a:pt x="528386" y="155643"/>
                    </a:cubicBezTo>
                    <a:lnTo>
                      <a:pt x="528386" y="155643"/>
                    </a:lnTo>
                    <a:cubicBezTo>
                      <a:pt x="528386" y="241602"/>
                      <a:pt x="458702" y="311285"/>
                      <a:pt x="372743" y="311285"/>
                    </a:cubicBezTo>
                    <a:lnTo>
                      <a:pt x="155643" y="311285"/>
                    </a:lnTo>
                    <a:cubicBezTo>
                      <a:pt x="69684" y="311285"/>
                      <a:pt x="0" y="241602"/>
                      <a:pt x="0" y="155643"/>
                    </a:cubicBezTo>
                    <a:lnTo>
                      <a:pt x="0" y="155643"/>
                    </a:lnTo>
                    <a:cubicBezTo>
                      <a:pt x="0" y="69684"/>
                      <a:pt x="69684" y="0"/>
                      <a:pt x="155643" y="0"/>
                    </a:cubicBezTo>
                    <a:close/>
                  </a:path>
                </a:pathLst>
              </a:custGeom>
              <a:solidFill>
                <a:srgbClr val="FFFFFF"/>
              </a:solidFill>
            </p:spPr>
          </p:sp>
          <p:sp>
            <p:nvSpPr>
              <p:cNvPr name="TextBox 54" id="54"/>
              <p:cNvSpPr txBox="true"/>
              <p:nvPr/>
            </p:nvSpPr>
            <p:spPr>
              <a:xfrm>
                <a:off x="0" y="-9525"/>
                <a:ext cx="528386" cy="320810"/>
              </a:xfrm>
              <a:prstGeom prst="rect">
                <a:avLst/>
              </a:prstGeom>
            </p:spPr>
            <p:txBody>
              <a:bodyPr anchor="ctr" rtlCol="false" tIns="51398" lIns="51398" bIns="51398" rIns="51398"/>
              <a:lstStyle/>
              <a:p>
                <a:pPr algn="ctr">
                  <a:lnSpc>
                    <a:spcPts val="1451"/>
                  </a:lnSpc>
                </a:pPr>
              </a:p>
            </p:txBody>
          </p:sp>
        </p:grpSp>
        <p:grpSp>
          <p:nvGrpSpPr>
            <p:cNvPr name="Group 55" id="55"/>
            <p:cNvGrpSpPr/>
            <p:nvPr/>
          </p:nvGrpSpPr>
          <p:grpSpPr>
            <a:xfrm rot="0">
              <a:off x="4514653" y="10717382"/>
              <a:ext cx="1503395" cy="1503395"/>
              <a:chOff x="0" y="0"/>
              <a:chExt cx="812800" cy="812800"/>
            </a:xfrm>
          </p:grpSpPr>
          <p:sp>
            <p:nvSpPr>
              <p:cNvPr name="Freeform 56" id="5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CC75"/>
              </a:solidFill>
            </p:spPr>
          </p:sp>
          <p:sp>
            <p:nvSpPr>
              <p:cNvPr name="TextBox 57" id="57"/>
              <p:cNvSpPr txBox="true"/>
              <p:nvPr/>
            </p:nvSpPr>
            <p:spPr>
              <a:xfrm>
                <a:off x="76200" y="66675"/>
                <a:ext cx="660400" cy="669925"/>
              </a:xfrm>
              <a:prstGeom prst="rect">
                <a:avLst/>
              </a:prstGeom>
            </p:spPr>
            <p:txBody>
              <a:bodyPr anchor="ctr" rtlCol="false" tIns="51398" lIns="51398" bIns="51398" rIns="51398"/>
              <a:lstStyle/>
              <a:p>
                <a:pPr algn="ctr">
                  <a:lnSpc>
                    <a:spcPts val="1451"/>
                  </a:lnSpc>
                </a:pPr>
              </a:p>
            </p:txBody>
          </p:sp>
        </p:grpSp>
        <p:grpSp>
          <p:nvGrpSpPr>
            <p:cNvPr name="Group 58" id="58"/>
            <p:cNvGrpSpPr/>
            <p:nvPr/>
          </p:nvGrpSpPr>
          <p:grpSpPr>
            <a:xfrm rot="0">
              <a:off x="4644868" y="11246310"/>
              <a:ext cx="1256314" cy="764475"/>
              <a:chOff x="0" y="0"/>
              <a:chExt cx="528386" cy="321526"/>
            </a:xfrm>
          </p:grpSpPr>
          <p:sp>
            <p:nvSpPr>
              <p:cNvPr name="Freeform 59" id="59"/>
              <p:cNvSpPr/>
              <p:nvPr/>
            </p:nvSpPr>
            <p:spPr>
              <a:xfrm flipH="false" flipV="false" rot="0">
                <a:off x="0" y="0"/>
                <a:ext cx="528386" cy="321526"/>
              </a:xfrm>
              <a:custGeom>
                <a:avLst/>
                <a:gdLst/>
                <a:ahLst/>
                <a:cxnLst/>
                <a:rect r="r" b="b" t="t" l="l"/>
                <a:pathLst>
                  <a:path h="321526" w="528386">
                    <a:moveTo>
                      <a:pt x="160763" y="0"/>
                    </a:moveTo>
                    <a:lnTo>
                      <a:pt x="367623" y="0"/>
                    </a:lnTo>
                    <a:cubicBezTo>
                      <a:pt x="410260" y="0"/>
                      <a:pt x="451150" y="16937"/>
                      <a:pt x="481299" y="47086"/>
                    </a:cubicBezTo>
                    <a:cubicBezTo>
                      <a:pt x="511448" y="77235"/>
                      <a:pt x="528386" y="118126"/>
                      <a:pt x="528386" y="160763"/>
                    </a:cubicBezTo>
                    <a:lnTo>
                      <a:pt x="528386" y="160763"/>
                    </a:lnTo>
                    <a:cubicBezTo>
                      <a:pt x="528386" y="249550"/>
                      <a:pt x="456410" y="321526"/>
                      <a:pt x="367623" y="321526"/>
                    </a:cubicBezTo>
                    <a:lnTo>
                      <a:pt x="160763" y="321526"/>
                    </a:lnTo>
                    <a:cubicBezTo>
                      <a:pt x="118126" y="321526"/>
                      <a:pt x="77235" y="304588"/>
                      <a:pt x="47086" y="274440"/>
                    </a:cubicBezTo>
                    <a:cubicBezTo>
                      <a:pt x="16937" y="244291"/>
                      <a:pt x="0" y="203400"/>
                      <a:pt x="0" y="160763"/>
                    </a:cubicBezTo>
                    <a:lnTo>
                      <a:pt x="0" y="160763"/>
                    </a:lnTo>
                    <a:cubicBezTo>
                      <a:pt x="0" y="118126"/>
                      <a:pt x="16937" y="77235"/>
                      <a:pt x="47086" y="47086"/>
                    </a:cubicBezTo>
                    <a:cubicBezTo>
                      <a:pt x="77235" y="16937"/>
                      <a:pt x="118126" y="0"/>
                      <a:pt x="160763" y="0"/>
                    </a:cubicBezTo>
                    <a:close/>
                  </a:path>
                </a:pathLst>
              </a:custGeom>
              <a:solidFill>
                <a:srgbClr val="FFFFFF"/>
              </a:solidFill>
            </p:spPr>
          </p:sp>
          <p:sp>
            <p:nvSpPr>
              <p:cNvPr name="TextBox 60" id="60"/>
              <p:cNvSpPr txBox="true"/>
              <p:nvPr/>
            </p:nvSpPr>
            <p:spPr>
              <a:xfrm>
                <a:off x="0" y="-9525"/>
                <a:ext cx="528386" cy="331051"/>
              </a:xfrm>
              <a:prstGeom prst="rect">
                <a:avLst/>
              </a:prstGeom>
            </p:spPr>
            <p:txBody>
              <a:bodyPr anchor="ctr" rtlCol="false" tIns="51398" lIns="51398" bIns="51398" rIns="51398"/>
              <a:lstStyle/>
              <a:p>
                <a:pPr algn="ctr">
                  <a:lnSpc>
                    <a:spcPts val="1451"/>
                  </a:lnSpc>
                </a:pPr>
              </a:p>
            </p:txBody>
          </p:sp>
        </p:grpSp>
        <p:grpSp>
          <p:nvGrpSpPr>
            <p:cNvPr name="Group 61" id="61"/>
            <p:cNvGrpSpPr/>
            <p:nvPr/>
          </p:nvGrpSpPr>
          <p:grpSpPr>
            <a:xfrm rot="0">
              <a:off x="9194" y="10715312"/>
              <a:ext cx="1503395" cy="1503395"/>
              <a:chOff x="0" y="0"/>
              <a:chExt cx="812800" cy="812800"/>
            </a:xfrm>
          </p:grpSpPr>
          <p:sp>
            <p:nvSpPr>
              <p:cNvPr name="Freeform 62" id="6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CC75"/>
              </a:solidFill>
            </p:spPr>
          </p:sp>
          <p:sp>
            <p:nvSpPr>
              <p:cNvPr name="TextBox 63" id="63"/>
              <p:cNvSpPr txBox="true"/>
              <p:nvPr/>
            </p:nvSpPr>
            <p:spPr>
              <a:xfrm>
                <a:off x="76200" y="66675"/>
                <a:ext cx="660400" cy="669925"/>
              </a:xfrm>
              <a:prstGeom prst="rect">
                <a:avLst/>
              </a:prstGeom>
            </p:spPr>
            <p:txBody>
              <a:bodyPr anchor="ctr" rtlCol="false" tIns="51398" lIns="51398" bIns="51398" rIns="51398"/>
              <a:lstStyle/>
              <a:p>
                <a:pPr algn="ctr">
                  <a:lnSpc>
                    <a:spcPts val="1451"/>
                  </a:lnSpc>
                </a:pPr>
              </a:p>
            </p:txBody>
          </p:sp>
        </p:grpSp>
        <p:grpSp>
          <p:nvGrpSpPr>
            <p:cNvPr name="Group 64" id="64"/>
            <p:cNvGrpSpPr/>
            <p:nvPr/>
          </p:nvGrpSpPr>
          <p:grpSpPr>
            <a:xfrm rot="0">
              <a:off x="140043" y="11270659"/>
              <a:ext cx="1256314" cy="727469"/>
              <a:chOff x="0" y="0"/>
              <a:chExt cx="528386" cy="305962"/>
            </a:xfrm>
          </p:grpSpPr>
          <p:sp>
            <p:nvSpPr>
              <p:cNvPr name="Freeform 65" id="65"/>
              <p:cNvSpPr/>
              <p:nvPr/>
            </p:nvSpPr>
            <p:spPr>
              <a:xfrm flipH="false" flipV="false" rot="0">
                <a:off x="0" y="0"/>
                <a:ext cx="528386" cy="305962"/>
              </a:xfrm>
              <a:custGeom>
                <a:avLst/>
                <a:gdLst/>
                <a:ahLst/>
                <a:cxnLst/>
                <a:rect r="r" b="b" t="t" l="l"/>
                <a:pathLst>
                  <a:path h="305962" w="528386">
                    <a:moveTo>
                      <a:pt x="152981" y="0"/>
                    </a:moveTo>
                    <a:lnTo>
                      <a:pt x="375405" y="0"/>
                    </a:lnTo>
                    <a:cubicBezTo>
                      <a:pt x="459894" y="0"/>
                      <a:pt x="528386" y="68492"/>
                      <a:pt x="528386" y="152981"/>
                    </a:cubicBezTo>
                    <a:lnTo>
                      <a:pt x="528386" y="152981"/>
                    </a:lnTo>
                    <a:cubicBezTo>
                      <a:pt x="528386" y="237470"/>
                      <a:pt x="459894" y="305962"/>
                      <a:pt x="375405" y="305962"/>
                    </a:cubicBezTo>
                    <a:lnTo>
                      <a:pt x="152981" y="305962"/>
                    </a:lnTo>
                    <a:cubicBezTo>
                      <a:pt x="68492" y="305962"/>
                      <a:pt x="0" y="237470"/>
                      <a:pt x="0" y="152981"/>
                    </a:cubicBezTo>
                    <a:lnTo>
                      <a:pt x="0" y="152981"/>
                    </a:lnTo>
                    <a:cubicBezTo>
                      <a:pt x="0" y="68492"/>
                      <a:pt x="68492" y="0"/>
                      <a:pt x="152981" y="0"/>
                    </a:cubicBezTo>
                    <a:close/>
                  </a:path>
                </a:pathLst>
              </a:custGeom>
              <a:solidFill>
                <a:srgbClr val="FFFFFF"/>
              </a:solidFill>
            </p:spPr>
          </p:sp>
          <p:sp>
            <p:nvSpPr>
              <p:cNvPr name="TextBox 66" id="66"/>
              <p:cNvSpPr txBox="true"/>
              <p:nvPr/>
            </p:nvSpPr>
            <p:spPr>
              <a:xfrm>
                <a:off x="0" y="-9525"/>
                <a:ext cx="528386" cy="315487"/>
              </a:xfrm>
              <a:prstGeom prst="rect">
                <a:avLst/>
              </a:prstGeom>
            </p:spPr>
            <p:txBody>
              <a:bodyPr anchor="ctr" rtlCol="false" tIns="51398" lIns="51398" bIns="51398" rIns="51398"/>
              <a:lstStyle/>
              <a:p>
                <a:pPr algn="ctr">
                  <a:lnSpc>
                    <a:spcPts val="1451"/>
                  </a:lnSpc>
                </a:pPr>
              </a:p>
            </p:txBody>
          </p:sp>
        </p:grpSp>
        <p:grpSp>
          <p:nvGrpSpPr>
            <p:cNvPr name="Group 67" id="67"/>
            <p:cNvGrpSpPr/>
            <p:nvPr/>
          </p:nvGrpSpPr>
          <p:grpSpPr>
            <a:xfrm rot="0">
              <a:off x="1513724" y="10715312"/>
              <a:ext cx="1503395" cy="1503395"/>
              <a:chOff x="0" y="0"/>
              <a:chExt cx="812800" cy="812800"/>
            </a:xfrm>
          </p:grpSpPr>
          <p:sp>
            <p:nvSpPr>
              <p:cNvPr name="Freeform 68" id="6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B9A1"/>
              </a:solidFill>
            </p:spPr>
          </p:sp>
          <p:sp>
            <p:nvSpPr>
              <p:cNvPr name="TextBox 69" id="69"/>
              <p:cNvSpPr txBox="true"/>
              <p:nvPr/>
            </p:nvSpPr>
            <p:spPr>
              <a:xfrm>
                <a:off x="76200" y="66675"/>
                <a:ext cx="660400" cy="669925"/>
              </a:xfrm>
              <a:prstGeom prst="rect">
                <a:avLst/>
              </a:prstGeom>
            </p:spPr>
            <p:txBody>
              <a:bodyPr anchor="ctr" rtlCol="false" tIns="51398" lIns="51398" bIns="51398" rIns="51398"/>
              <a:lstStyle/>
              <a:p>
                <a:pPr algn="ctr">
                  <a:lnSpc>
                    <a:spcPts val="1451"/>
                  </a:lnSpc>
                </a:pPr>
              </a:p>
            </p:txBody>
          </p:sp>
        </p:grpSp>
        <p:grpSp>
          <p:nvGrpSpPr>
            <p:cNvPr name="Group 70" id="70"/>
            <p:cNvGrpSpPr/>
            <p:nvPr/>
          </p:nvGrpSpPr>
          <p:grpSpPr>
            <a:xfrm rot="0">
              <a:off x="1649852" y="11280425"/>
              <a:ext cx="1256314" cy="736339"/>
              <a:chOff x="0" y="0"/>
              <a:chExt cx="528386" cy="309692"/>
            </a:xfrm>
          </p:grpSpPr>
          <p:sp>
            <p:nvSpPr>
              <p:cNvPr name="Freeform 71" id="71"/>
              <p:cNvSpPr/>
              <p:nvPr/>
            </p:nvSpPr>
            <p:spPr>
              <a:xfrm flipH="false" flipV="false" rot="0">
                <a:off x="0" y="0"/>
                <a:ext cx="528386" cy="309692"/>
              </a:xfrm>
              <a:custGeom>
                <a:avLst/>
                <a:gdLst/>
                <a:ahLst/>
                <a:cxnLst/>
                <a:rect r="r" b="b" t="t" l="l"/>
                <a:pathLst>
                  <a:path h="309692" w="528386">
                    <a:moveTo>
                      <a:pt x="154846" y="0"/>
                    </a:moveTo>
                    <a:lnTo>
                      <a:pt x="373540" y="0"/>
                    </a:lnTo>
                    <a:cubicBezTo>
                      <a:pt x="459059" y="0"/>
                      <a:pt x="528386" y="69327"/>
                      <a:pt x="528386" y="154846"/>
                    </a:cubicBezTo>
                    <a:lnTo>
                      <a:pt x="528386" y="154846"/>
                    </a:lnTo>
                    <a:cubicBezTo>
                      <a:pt x="528386" y="195914"/>
                      <a:pt x="512072" y="235300"/>
                      <a:pt x="483032" y="264339"/>
                    </a:cubicBezTo>
                    <a:cubicBezTo>
                      <a:pt x="453993" y="293378"/>
                      <a:pt x="414607" y="309692"/>
                      <a:pt x="373540" y="309692"/>
                    </a:cubicBezTo>
                    <a:lnTo>
                      <a:pt x="154846" y="309692"/>
                    </a:lnTo>
                    <a:cubicBezTo>
                      <a:pt x="69327" y="309692"/>
                      <a:pt x="0" y="240365"/>
                      <a:pt x="0" y="154846"/>
                    </a:cubicBezTo>
                    <a:lnTo>
                      <a:pt x="0" y="154846"/>
                    </a:lnTo>
                    <a:cubicBezTo>
                      <a:pt x="0" y="69327"/>
                      <a:pt x="69327" y="0"/>
                      <a:pt x="154846" y="0"/>
                    </a:cubicBezTo>
                    <a:close/>
                  </a:path>
                </a:pathLst>
              </a:custGeom>
              <a:solidFill>
                <a:srgbClr val="FFFFFF"/>
              </a:solidFill>
            </p:spPr>
          </p:sp>
          <p:sp>
            <p:nvSpPr>
              <p:cNvPr name="TextBox 72" id="72"/>
              <p:cNvSpPr txBox="true"/>
              <p:nvPr/>
            </p:nvSpPr>
            <p:spPr>
              <a:xfrm>
                <a:off x="0" y="-9525"/>
                <a:ext cx="528386" cy="319217"/>
              </a:xfrm>
              <a:prstGeom prst="rect">
                <a:avLst/>
              </a:prstGeom>
            </p:spPr>
            <p:txBody>
              <a:bodyPr anchor="ctr" rtlCol="false" tIns="51398" lIns="51398" bIns="51398" rIns="51398"/>
              <a:lstStyle/>
              <a:p>
                <a:pPr algn="ctr">
                  <a:lnSpc>
                    <a:spcPts val="1451"/>
                  </a:lnSpc>
                </a:pPr>
              </a:p>
            </p:txBody>
          </p:sp>
        </p:grpSp>
        <p:sp>
          <p:nvSpPr>
            <p:cNvPr name="Freeform 73" id="73"/>
            <p:cNvSpPr/>
            <p:nvPr/>
          </p:nvSpPr>
          <p:spPr>
            <a:xfrm flipH="false" flipV="false" rot="-809550">
              <a:off x="5967321" y="11204598"/>
              <a:ext cx="360184" cy="609543"/>
            </a:xfrm>
            <a:custGeom>
              <a:avLst/>
              <a:gdLst/>
              <a:ahLst/>
              <a:cxnLst/>
              <a:rect r="r" b="b" t="t" l="l"/>
              <a:pathLst>
                <a:path h="609543" w="360184">
                  <a:moveTo>
                    <a:pt x="0" y="0"/>
                  </a:moveTo>
                  <a:lnTo>
                    <a:pt x="360184" y="0"/>
                  </a:lnTo>
                  <a:lnTo>
                    <a:pt x="360184" y="609543"/>
                  </a:lnTo>
                  <a:lnTo>
                    <a:pt x="0" y="60954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4" id="74"/>
            <p:cNvSpPr/>
            <p:nvPr/>
          </p:nvSpPr>
          <p:spPr>
            <a:xfrm flipH="false" flipV="false" rot="0">
              <a:off x="8661052" y="11794890"/>
              <a:ext cx="339513" cy="431127"/>
            </a:xfrm>
            <a:custGeom>
              <a:avLst/>
              <a:gdLst/>
              <a:ahLst/>
              <a:cxnLst/>
              <a:rect r="r" b="b" t="t" l="l"/>
              <a:pathLst>
                <a:path h="431127" w="339513">
                  <a:moveTo>
                    <a:pt x="0" y="0"/>
                  </a:moveTo>
                  <a:lnTo>
                    <a:pt x="339513" y="0"/>
                  </a:lnTo>
                  <a:lnTo>
                    <a:pt x="339513" y="431127"/>
                  </a:lnTo>
                  <a:lnTo>
                    <a:pt x="0" y="431127"/>
                  </a:lnTo>
                  <a:lnTo>
                    <a:pt x="0" y="0"/>
                  </a:lnTo>
                  <a:close/>
                </a:path>
              </a:pathLst>
            </a:custGeom>
            <a:blipFill>
              <a:blip r:embed="rId9"/>
              <a:stretch>
                <a:fillRect l="0" t="0" r="0" b="0"/>
              </a:stretch>
            </a:blipFill>
          </p:spPr>
        </p:sp>
        <p:sp>
          <p:nvSpPr>
            <p:cNvPr name="Freeform 75" id="75"/>
            <p:cNvSpPr/>
            <p:nvPr/>
          </p:nvSpPr>
          <p:spPr>
            <a:xfrm flipH="false" flipV="false" rot="0">
              <a:off x="2985886" y="10884869"/>
              <a:ext cx="412208" cy="531882"/>
            </a:xfrm>
            <a:custGeom>
              <a:avLst/>
              <a:gdLst/>
              <a:ahLst/>
              <a:cxnLst/>
              <a:rect r="r" b="b" t="t" l="l"/>
              <a:pathLst>
                <a:path h="531882" w="412208">
                  <a:moveTo>
                    <a:pt x="0" y="0"/>
                  </a:moveTo>
                  <a:lnTo>
                    <a:pt x="412209" y="0"/>
                  </a:lnTo>
                  <a:lnTo>
                    <a:pt x="412209" y="531882"/>
                  </a:lnTo>
                  <a:lnTo>
                    <a:pt x="0" y="53188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76" id="76"/>
            <p:cNvSpPr/>
            <p:nvPr/>
          </p:nvSpPr>
          <p:spPr>
            <a:xfrm flipH="false" flipV="false" rot="0">
              <a:off x="0" y="10717382"/>
              <a:ext cx="264306" cy="270044"/>
            </a:xfrm>
            <a:custGeom>
              <a:avLst/>
              <a:gdLst/>
              <a:ahLst/>
              <a:cxnLst/>
              <a:rect r="r" b="b" t="t" l="l"/>
              <a:pathLst>
                <a:path h="270044" w="264306">
                  <a:moveTo>
                    <a:pt x="0" y="0"/>
                  </a:moveTo>
                  <a:lnTo>
                    <a:pt x="264306" y="0"/>
                  </a:lnTo>
                  <a:lnTo>
                    <a:pt x="264306" y="270044"/>
                  </a:lnTo>
                  <a:lnTo>
                    <a:pt x="0" y="270044"/>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TextBox 77" id="77"/>
            <p:cNvSpPr txBox="true"/>
            <p:nvPr/>
          </p:nvSpPr>
          <p:spPr>
            <a:xfrm rot="0">
              <a:off x="3249273" y="10889529"/>
              <a:ext cx="1141428" cy="356781"/>
            </a:xfrm>
            <a:prstGeom prst="rect">
              <a:avLst/>
            </a:prstGeom>
          </p:spPr>
          <p:txBody>
            <a:bodyPr anchor="t" rtlCol="false" tIns="0" lIns="0" bIns="0" rIns="0">
              <a:spAutoFit/>
            </a:bodyPr>
            <a:lstStyle/>
            <a:p>
              <a:pPr algn="ctr">
                <a:lnSpc>
                  <a:spcPts val="1010"/>
                </a:lnSpc>
              </a:pPr>
              <a:r>
                <a:rPr lang="en-US" sz="1010">
                  <a:solidFill>
                    <a:srgbClr val="000000"/>
                  </a:solidFill>
                  <a:latin typeface="Bantayog"/>
                  <a:ea typeface="Bantayog"/>
                  <a:cs typeface="Bantayog"/>
                  <a:sym typeface="Bantayog"/>
                </a:rPr>
                <a:t>feelings</a:t>
              </a:r>
            </a:p>
            <a:p>
              <a:pPr algn="ctr">
                <a:lnSpc>
                  <a:spcPts val="1010"/>
                </a:lnSpc>
              </a:pPr>
              <a:r>
                <a:rPr lang="en-US" sz="1010">
                  <a:solidFill>
                    <a:srgbClr val="000000"/>
                  </a:solidFill>
                  <a:latin typeface="Bantayog"/>
                  <a:ea typeface="Bantayog"/>
                  <a:cs typeface="Bantayog"/>
                  <a:sym typeface="Bantayog"/>
                </a:rPr>
                <a:t>as facts</a:t>
              </a:r>
            </a:p>
          </p:txBody>
        </p:sp>
        <p:sp>
          <p:nvSpPr>
            <p:cNvPr name="TextBox 78" id="78"/>
            <p:cNvSpPr txBox="true"/>
            <p:nvPr/>
          </p:nvSpPr>
          <p:spPr>
            <a:xfrm rot="0">
              <a:off x="6163359" y="11026860"/>
              <a:ext cx="1239038" cy="196300"/>
            </a:xfrm>
            <a:prstGeom prst="rect">
              <a:avLst/>
            </a:prstGeom>
          </p:spPr>
          <p:txBody>
            <a:bodyPr anchor="t" rtlCol="false" tIns="0" lIns="0" bIns="0" rIns="0">
              <a:spAutoFit/>
            </a:bodyPr>
            <a:lstStyle/>
            <a:p>
              <a:pPr algn="ctr">
                <a:lnSpc>
                  <a:spcPts val="1086"/>
                </a:lnSpc>
              </a:pPr>
              <a:r>
                <a:rPr lang="en-US" sz="1086">
                  <a:solidFill>
                    <a:srgbClr val="000000"/>
                  </a:solidFill>
                  <a:latin typeface="Bantayog"/>
                  <a:ea typeface="Bantayog"/>
                  <a:cs typeface="Bantayog"/>
                  <a:sym typeface="Bantayog"/>
                </a:rPr>
                <a:t>magnification</a:t>
              </a:r>
            </a:p>
          </p:txBody>
        </p:sp>
        <p:sp>
          <p:nvSpPr>
            <p:cNvPr name="TextBox 79" id="79"/>
            <p:cNvSpPr txBox="true"/>
            <p:nvPr/>
          </p:nvSpPr>
          <p:spPr>
            <a:xfrm rot="0">
              <a:off x="4740091" y="11006476"/>
              <a:ext cx="1072803" cy="196300"/>
            </a:xfrm>
            <a:prstGeom prst="rect">
              <a:avLst/>
            </a:prstGeom>
          </p:spPr>
          <p:txBody>
            <a:bodyPr anchor="t" rtlCol="false" tIns="0" lIns="0" bIns="0" rIns="0">
              <a:spAutoFit/>
            </a:bodyPr>
            <a:lstStyle/>
            <a:p>
              <a:pPr algn="ctr">
                <a:lnSpc>
                  <a:spcPts val="1086"/>
                </a:lnSpc>
              </a:pPr>
              <a:r>
                <a:rPr lang="en-US" sz="1086">
                  <a:solidFill>
                    <a:srgbClr val="000000"/>
                  </a:solidFill>
                  <a:latin typeface="Bantayog"/>
                  <a:ea typeface="Bantayog"/>
                  <a:cs typeface="Bantayog"/>
                  <a:sym typeface="Bantayog"/>
                </a:rPr>
                <a:t>labelling</a:t>
              </a:r>
            </a:p>
          </p:txBody>
        </p:sp>
        <p:sp>
          <p:nvSpPr>
            <p:cNvPr name="TextBox 80" id="80"/>
            <p:cNvSpPr txBox="true"/>
            <p:nvPr/>
          </p:nvSpPr>
          <p:spPr>
            <a:xfrm rot="0">
              <a:off x="7748697" y="10964951"/>
              <a:ext cx="1059779" cy="335413"/>
            </a:xfrm>
            <a:prstGeom prst="rect">
              <a:avLst/>
            </a:prstGeom>
          </p:spPr>
          <p:txBody>
            <a:bodyPr anchor="t" rtlCol="false" tIns="0" lIns="0" bIns="0" rIns="0">
              <a:spAutoFit/>
            </a:bodyPr>
            <a:lstStyle/>
            <a:p>
              <a:pPr algn="ctr">
                <a:lnSpc>
                  <a:spcPts val="951"/>
                </a:lnSpc>
              </a:pPr>
              <a:r>
                <a:rPr lang="en-US" sz="951">
                  <a:solidFill>
                    <a:srgbClr val="000000"/>
                  </a:solidFill>
                  <a:latin typeface="Bantayog"/>
                  <a:ea typeface="Bantayog"/>
                  <a:cs typeface="Bantayog"/>
                  <a:sym typeface="Bantayog"/>
                </a:rPr>
                <a:t>black &amp; white</a:t>
              </a:r>
            </a:p>
            <a:p>
              <a:pPr algn="ctr">
                <a:lnSpc>
                  <a:spcPts val="951"/>
                </a:lnSpc>
              </a:pPr>
              <a:r>
                <a:rPr lang="en-US" sz="951">
                  <a:solidFill>
                    <a:srgbClr val="000000"/>
                  </a:solidFill>
                  <a:latin typeface="Bantayog"/>
                  <a:ea typeface="Bantayog"/>
                  <a:cs typeface="Bantayog"/>
                  <a:sym typeface="Bantayog"/>
                </a:rPr>
                <a:t>thinking</a:t>
              </a:r>
            </a:p>
          </p:txBody>
        </p:sp>
        <p:sp>
          <p:nvSpPr>
            <p:cNvPr name="TextBox 81" id="81"/>
            <p:cNvSpPr txBox="true"/>
            <p:nvPr/>
          </p:nvSpPr>
          <p:spPr>
            <a:xfrm rot="0">
              <a:off x="85007" y="10907038"/>
              <a:ext cx="1351769" cy="374856"/>
            </a:xfrm>
            <a:prstGeom prst="rect">
              <a:avLst/>
            </a:prstGeom>
          </p:spPr>
          <p:txBody>
            <a:bodyPr anchor="t" rtlCol="false" tIns="0" lIns="0" bIns="0" rIns="0">
              <a:spAutoFit/>
            </a:bodyPr>
            <a:lstStyle/>
            <a:p>
              <a:pPr algn="ctr">
                <a:lnSpc>
                  <a:spcPts val="1086"/>
                </a:lnSpc>
              </a:pPr>
              <a:r>
                <a:rPr lang="en-US" sz="1086">
                  <a:solidFill>
                    <a:srgbClr val="000000"/>
                  </a:solidFill>
                  <a:latin typeface="Bantayog"/>
                  <a:ea typeface="Bantayog"/>
                  <a:cs typeface="Bantayog"/>
                  <a:sym typeface="Bantayog"/>
                </a:rPr>
                <a:t> over -generalisation</a:t>
              </a:r>
            </a:p>
          </p:txBody>
        </p:sp>
        <p:sp>
          <p:nvSpPr>
            <p:cNvPr name="TextBox 82" id="82"/>
            <p:cNvSpPr txBox="true"/>
            <p:nvPr/>
          </p:nvSpPr>
          <p:spPr>
            <a:xfrm rot="0">
              <a:off x="1548247" y="11042646"/>
              <a:ext cx="1434349" cy="350622"/>
            </a:xfrm>
            <a:prstGeom prst="rect">
              <a:avLst/>
            </a:prstGeom>
          </p:spPr>
          <p:txBody>
            <a:bodyPr anchor="t" rtlCol="false" tIns="0" lIns="0" bIns="0" rIns="0">
              <a:spAutoFit/>
            </a:bodyPr>
            <a:lstStyle/>
            <a:p>
              <a:pPr algn="ctr">
                <a:lnSpc>
                  <a:spcPts val="929"/>
                </a:lnSpc>
              </a:pPr>
              <a:r>
                <a:rPr lang="en-US" sz="929">
                  <a:solidFill>
                    <a:srgbClr val="000000"/>
                  </a:solidFill>
                  <a:latin typeface="Bantayog"/>
                  <a:ea typeface="Bantayog"/>
                  <a:cs typeface="Bantayog"/>
                  <a:sym typeface="Bantayog"/>
                </a:rPr>
                <a:t>personalisation</a:t>
              </a:r>
            </a:p>
            <a:p>
              <a:pPr algn="ctr">
                <a:lnSpc>
                  <a:spcPts val="993"/>
                </a:lnSpc>
              </a:pPr>
            </a:p>
          </p:txBody>
        </p:sp>
        <p:sp>
          <p:nvSpPr>
            <p:cNvPr name="TextBox 83" id="83"/>
            <p:cNvSpPr txBox="true"/>
            <p:nvPr/>
          </p:nvSpPr>
          <p:spPr>
            <a:xfrm rot="0">
              <a:off x="6163359" y="11455854"/>
              <a:ext cx="1210436" cy="423013"/>
            </a:xfrm>
            <a:prstGeom prst="rect">
              <a:avLst/>
            </a:prstGeom>
          </p:spPr>
          <p:txBody>
            <a:bodyPr anchor="t" rtlCol="false" tIns="0" lIns="0" bIns="0" rIns="0">
              <a:spAutoFit/>
            </a:bodyPr>
            <a:lstStyle/>
            <a:p>
              <a:pPr algn="ctr">
                <a:lnSpc>
                  <a:spcPts val="830"/>
                </a:lnSpc>
              </a:pPr>
              <a:r>
                <a:rPr lang="en-US" sz="830">
                  <a:solidFill>
                    <a:srgbClr val="000000"/>
                  </a:solidFill>
                  <a:latin typeface="Nourd"/>
                  <a:ea typeface="Nourd"/>
                  <a:cs typeface="Nourd"/>
                  <a:sym typeface="Nourd"/>
                </a:rPr>
                <a:t>Turning small things into a big deal.</a:t>
              </a:r>
            </a:p>
          </p:txBody>
        </p:sp>
        <p:sp>
          <p:nvSpPr>
            <p:cNvPr name="TextBox 84" id="84"/>
            <p:cNvSpPr txBox="true"/>
            <p:nvPr/>
          </p:nvSpPr>
          <p:spPr>
            <a:xfrm rot="0">
              <a:off x="3180265" y="11460149"/>
              <a:ext cx="1210436" cy="423013"/>
            </a:xfrm>
            <a:prstGeom prst="rect">
              <a:avLst/>
            </a:prstGeom>
          </p:spPr>
          <p:txBody>
            <a:bodyPr anchor="t" rtlCol="false" tIns="0" lIns="0" bIns="0" rIns="0">
              <a:spAutoFit/>
            </a:bodyPr>
            <a:lstStyle/>
            <a:p>
              <a:pPr algn="ctr">
                <a:lnSpc>
                  <a:spcPts val="830"/>
                </a:lnSpc>
              </a:pPr>
              <a:r>
                <a:rPr lang="en-US" sz="830">
                  <a:solidFill>
                    <a:srgbClr val="000000"/>
                  </a:solidFill>
                  <a:latin typeface="Nourd"/>
                  <a:ea typeface="Nourd"/>
                  <a:cs typeface="Nourd"/>
                  <a:sym typeface="Nourd"/>
                </a:rPr>
                <a:t>“I </a:t>
              </a:r>
              <a:r>
                <a:rPr lang="en-US" sz="830" u="sng">
                  <a:solidFill>
                    <a:srgbClr val="000000"/>
                  </a:solidFill>
                  <a:latin typeface="Nourd"/>
                  <a:ea typeface="Nourd"/>
                  <a:cs typeface="Nourd"/>
                  <a:sym typeface="Nourd"/>
                </a:rPr>
                <a:t>feel</a:t>
              </a:r>
              <a:r>
                <a:rPr lang="en-US" sz="830">
                  <a:solidFill>
                    <a:srgbClr val="000000"/>
                  </a:solidFill>
                  <a:latin typeface="Nourd"/>
                  <a:ea typeface="Nourd"/>
                  <a:cs typeface="Nourd"/>
                  <a:sym typeface="Nourd"/>
                </a:rPr>
                <a:t> like an </a:t>
              </a:r>
            </a:p>
            <a:p>
              <a:pPr algn="ctr">
                <a:lnSpc>
                  <a:spcPts val="830"/>
                </a:lnSpc>
              </a:pPr>
              <a:r>
                <a:rPr lang="en-US" sz="830">
                  <a:solidFill>
                    <a:srgbClr val="000000"/>
                  </a:solidFill>
                  <a:latin typeface="Nourd"/>
                  <a:ea typeface="Nourd"/>
                  <a:cs typeface="Nourd"/>
                  <a:sym typeface="Nourd"/>
                </a:rPr>
                <a:t>idiot so I must </a:t>
              </a:r>
            </a:p>
            <a:p>
              <a:pPr algn="ctr">
                <a:lnSpc>
                  <a:spcPts val="830"/>
                </a:lnSpc>
              </a:pPr>
              <a:r>
                <a:rPr lang="en-US" sz="830">
                  <a:solidFill>
                    <a:srgbClr val="000000"/>
                  </a:solidFill>
                  <a:latin typeface="Nourd"/>
                  <a:ea typeface="Nourd"/>
                  <a:cs typeface="Nourd"/>
                  <a:sym typeface="Nourd"/>
                </a:rPr>
                <a:t>be one.”</a:t>
              </a:r>
            </a:p>
          </p:txBody>
        </p:sp>
        <p:sp>
          <p:nvSpPr>
            <p:cNvPr name="TextBox 85" id="85"/>
            <p:cNvSpPr txBox="true"/>
            <p:nvPr/>
          </p:nvSpPr>
          <p:spPr>
            <a:xfrm rot="0">
              <a:off x="155674" y="11390529"/>
              <a:ext cx="1210436" cy="535884"/>
            </a:xfrm>
            <a:prstGeom prst="rect">
              <a:avLst/>
            </a:prstGeom>
          </p:spPr>
          <p:txBody>
            <a:bodyPr anchor="t" rtlCol="false" tIns="0" lIns="0" bIns="0" rIns="0">
              <a:spAutoFit/>
            </a:bodyPr>
            <a:lstStyle/>
            <a:p>
              <a:pPr algn="ctr">
                <a:lnSpc>
                  <a:spcPts val="766"/>
                </a:lnSpc>
              </a:pPr>
              <a:r>
                <a:rPr lang="en-US" sz="766">
                  <a:solidFill>
                    <a:srgbClr val="000000"/>
                  </a:solidFill>
                  <a:latin typeface="Nourd"/>
                  <a:ea typeface="Nourd"/>
                  <a:cs typeface="Nourd"/>
                  <a:sym typeface="Nourd"/>
                </a:rPr>
                <a:t> Turning a negative event into a pattern: “This </a:t>
              </a:r>
              <a:r>
                <a:rPr lang="en-US" sz="766" u="sng">
                  <a:solidFill>
                    <a:srgbClr val="000000"/>
                  </a:solidFill>
                  <a:latin typeface="Nourd"/>
                  <a:ea typeface="Nourd"/>
                  <a:cs typeface="Nourd"/>
                  <a:sym typeface="Nourd"/>
                </a:rPr>
                <a:t>always</a:t>
              </a:r>
              <a:r>
                <a:rPr lang="en-US" sz="766">
                  <a:solidFill>
                    <a:srgbClr val="000000"/>
                  </a:solidFill>
                  <a:latin typeface="Nourd"/>
                  <a:ea typeface="Nourd"/>
                  <a:cs typeface="Nourd"/>
                  <a:sym typeface="Nourd"/>
                </a:rPr>
                <a:t> happens!”</a:t>
              </a:r>
            </a:p>
          </p:txBody>
        </p:sp>
        <p:sp>
          <p:nvSpPr>
            <p:cNvPr name="TextBox 86" id="86"/>
            <p:cNvSpPr txBox="true"/>
            <p:nvPr/>
          </p:nvSpPr>
          <p:spPr>
            <a:xfrm rot="0">
              <a:off x="7695763" y="11430969"/>
              <a:ext cx="1210436" cy="535884"/>
            </a:xfrm>
            <a:prstGeom prst="rect">
              <a:avLst/>
            </a:prstGeom>
          </p:spPr>
          <p:txBody>
            <a:bodyPr anchor="t" rtlCol="false" tIns="0" lIns="0" bIns="0" rIns="0">
              <a:spAutoFit/>
            </a:bodyPr>
            <a:lstStyle/>
            <a:p>
              <a:pPr algn="ctr">
                <a:lnSpc>
                  <a:spcPts val="766"/>
                </a:lnSpc>
              </a:pPr>
              <a:r>
                <a:rPr lang="en-US" sz="766">
                  <a:solidFill>
                    <a:srgbClr val="000000"/>
                  </a:solidFill>
                  <a:latin typeface="Nourd"/>
                  <a:ea typeface="Nourd"/>
                  <a:cs typeface="Nourd"/>
                  <a:sym typeface="Nourd"/>
                </a:rPr>
                <a:t>Most things aren’t black or white - they’re on the greyscale.</a:t>
              </a:r>
            </a:p>
          </p:txBody>
        </p:sp>
        <p:sp>
          <p:nvSpPr>
            <p:cNvPr name="TextBox 87" id="87"/>
            <p:cNvSpPr txBox="true"/>
            <p:nvPr/>
          </p:nvSpPr>
          <p:spPr>
            <a:xfrm rot="0">
              <a:off x="4690746" y="11365368"/>
              <a:ext cx="1210436" cy="535884"/>
            </a:xfrm>
            <a:prstGeom prst="rect">
              <a:avLst/>
            </a:prstGeom>
          </p:spPr>
          <p:txBody>
            <a:bodyPr anchor="t" rtlCol="false" tIns="0" lIns="0" bIns="0" rIns="0">
              <a:spAutoFit/>
            </a:bodyPr>
            <a:lstStyle/>
            <a:p>
              <a:pPr algn="ctr">
                <a:lnSpc>
                  <a:spcPts val="766"/>
                </a:lnSpc>
              </a:pPr>
              <a:r>
                <a:rPr lang="en-US" sz="766">
                  <a:solidFill>
                    <a:srgbClr val="000000"/>
                  </a:solidFill>
                  <a:latin typeface="Nourd"/>
                  <a:ea typeface="Nourd"/>
                  <a:cs typeface="Nourd"/>
                  <a:sym typeface="Nourd"/>
                </a:rPr>
                <a:t>Instead of saying:</a:t>
              </a:r>
            </a:p>
            <a:p>
              <a:pPr algn="ctr">
                <a:lnSpc>
                  <a:spcPts val="766"/>
                </a:lnSpc>
              </a:pPr>
              <a:r>
                <a:rPr lang="en-US" sz="766">
                  <a:solidFill>
                    <a:srgbClr val="000000"/>
                  </a:solidFill>
                  <a:latin typeface="Nourd"/>
                  <a:ea typeface="Nourd"/>
                  <a:cs typeface="Nourd"/>
                  <a:sym typeface="Nourd"/>
                </a:rPr>
                <a:t>‘I made a mistake’ you say:</a:t>
              </a:r>
            </a:p>
            <a:p>
              <a:pPr algn="ctr">
                <a:lnSpc>
                  <a:spcPts val="766"/>
                </a:lnSpc>
              </a:pPr>
              <a:r>
                <a:rPr lang="en-US" sz="766">
                  <a:solidFill>
                    <a:srgbClr val="000000"/>
                  </a:solidFill>
                  <a:latin typeface="Nourd"/>
                  <a:ea typeface="Nourd"/>
                  <a:cs typeface="Nourd"/>
                  <a:sym typeface="Nourd"/>
                </a:rPr>
                <a:t>‘I’m a loser.’</a:t>
              </a:r>
            </a:p>
          </p:txBody>
        </p:sp>
        <p:sp>
          <p:nvSpPr>
            <p:cNvPr name="TextBox 88" id="88"/>
            <p:cNvSpPr txBox="true"/>
            <p:nvPr/>
          </p:nvSpPr>
          <p:spPr>
            <a:xfrm rot="0">
              <a:off x="1649852" y="11361666"/>
              <a:ext cx="1210436" cy="551189"/>
            </a:xfrm>
            <a:prstGeom prst="rect">
              <a:avLst/>
            </a:prstGeom>
          </p:spPr>
          <p:txBody>
            <a:bodyPr anchor="t" rtlCol="false" tIns="0" lIns="0" bIns="0" rIns="0">
              <a:spAutoFit/>
            </a:bodyPr>
            <a:lstStyle/>
            <a:p>
              <a:pPr algn="ctr">
                <a:lnSpc>
                  <a:spcPts val="788"/>
                </a:lnSpc>
              </a:pPr>
              <a:r>
                <a:rPr lang="en-US" sz="788">
                  <a:solidFill>
                    <a:srgbClr val="000000"/>
                  </a:solidFill>
                  <a:latin typeface="Nourd"/>
                  <a:ea typeface="Nourd"/>
                  <a:cs typeface="Nourd"/>
                  <a:sym typeface="Nourd"/>
                </a:rPr>
                <a:t>You take things personally when </a:t>
              </a:r>
            </a:p>
            <a:p>
              <a:pPr algn="ctr">
                <a:lnSpc>
                  <a:spcPts val="788"/>
                </a:lnSpc>
              </a:pPr>
              <a:r>
                <a:rPr lang="en-US" sz="788">
                  <a:solidFill>
                    <a:srgbClr val="000000"/>
                  </a:solidFill>
                  <a:latin typeface="Nourd"/>
                  <a:ea typeface="Nourd"/>
                  <a:cs typeface="Nourd"/>
                  <a:sym typeface="Nourd"/>
                </a:rPr>
                <a:t>it wasn’t meant </a:t>
              </a:r>
            </a:p>
            <a:p>
              <a:pPr algn="ctr">
                <a:lnSpc>
                  <a:spcPts val="788"/>
                </a:lnSpc>
              </a:pPr>
              <a:r>
                <a:rPr lang="en-US" sz="788">
                  <a:solidFill>
                    <a:srgbClr val="000000"/>
                  </a:solidFill>
                  <a:latin typeface="Nourd"/>
                  <a:ea typeface="Nourd"/>
                  <a:cs typeface="Nourd"/>
                  <a:sym typeface="Nourd"/>
                </a:rPr>
                <a:t>that way.</a:t>
              </a:r>
            </a:p>
          </p:txBody>
        </p:sp>
        <p:grpSp>
          <p:nvGrpSpPr>
            <p:cNvPr name="Group 89" id="89"/>
            <p:cNvGrpSpPr/>
            <p:nvPr/>
          </p:nvGrpSpPr>
          <p:grpSpPr>
            <a:xfrm rot="0">
              <a:off x="12270838" y="0"/>
              <a:ext cx="5771319" cy="1294845"/>
              <a:chOff x="0" y="0"/>
              <a:chExt cx="2124011" cy="476540"/>
            </a:xfrm>
          </p:grpSpPr>
          <p:sp>
            <p:nvSpPr>
              <p:cNvPr name="Freeform 90" id="90"/>
              <p:cNvSpPr/>
              <p:nvPr/>
            </p:nvSpPr>
            <p:spPr>
              <a:xfrm flipH="false" flipV="false" rot="0">
                <a:off x="0" y="0"/>
                <a:ext cx="2124011" cy="476540"/>
              </a:xfrm>
              <a:custGeom>
                <a:avLst/>
                <a:gdLst/>
                <a:ahLst/>
                <a:cxnLst/>
                <a:rect r="r" b="b" t="t" l="l"/>
                <a:pathLst>
                  <a:path h="476540" w="2124011">
                    <a:moveTo>
                      <a:pt x="72924" y="0"/>
                    </a:moveTo>
                    <a:lnTo>
                      <a:pt x="2051087" y="0"/>
                    </a:lnTo>
                    <a:cubicBezTo>
                      <a:pt x="2070428" y="0"/>
                      <a:pt x="2088976" y="7683"/>
                      <a:pt x="2102652" y="21359"/>
                    </a:cubicBezTo>
                    <a:cubicBezTo>
                      <a:pt x="2116328" y="35035"/>
                      <a:pt x="2124011" y="53583"/>
                      <a:pt x="2124011" y="72924"/>
                    </a:cubicBezTo>
                    <a:lnTo>
                      <a:pt x="2124011" y="403617"/>
                    </a:lnTo>
                    <a:cubicBezTo>
                      <a:pt x="2124011" y="422957"/>
                      <a:pt x="2116328" y="441505"/>
                      <a:pt x="2102652" y="455181"/>
                    </a:cubicBezTo>
                    <a:cubicBezTo>
                      <a:pt x="2088976" y="468857"/>
                      <a:pt x="2070428" y="476540"/>
                      <a:pt x="2051087" y="476540"/>
                    </a:cubicBezTo>
                    <a:lnTo>
                      <a:pt x="72924" y="476540"/>
                    </a:lnTo>
                    <a:cubicBezTo>
                      <a:pt x="53583" y="476540"/>
                      <a:pt x="35035" y="468857"/>
                      <a:pt x="21359" y="455181"/>
                    </a:cubicBezTo>
                    <a:cubicBezTo>
                      <a:pt x="7683" y="441505"/>
                      <a:pt x="0" y="422957"/>
                      <a:pt x="0" y="403617"/>
                    </a:cubicBezTo>
                    <a:lnTo>
                      <a:pt x="0" y="72924"/>
                    </a:lnTo>
                    <a:cubicBezTo>
                      <a:pt x="0" y="53583"/>
                      <a:pt x="7683" y="35035"/>
                      <a:pt x="21359" y="21359"/>
                    </a:cubicBezTo>
                    <a:cubicBezTo>
                      <a:pt x="35035" y="7683"/>
                      <a:pt x="53583" y="0"/>
                      <a:pt x="72924" y="0"/>
                    </a:cubicBezTo>
                    <a:close/>
                  </a:path>
                </a:pathLst>
              </a:custGeom>
              <a:solidFill>
                <a:srgbClr val="BFE2E4"/>
              </a:solidFill>
            </p:spPr>
          </p:sp>
          <p:sp>
            <p:nvSpPr>
              <p:cNvPr name="TextBox 91" id="91"/>
              <p:cNvSpPr txBox="true"/>
              <p:nvPr/>
            </p:nvSpPr>
            <p:spPr>
              <a:xfrm>
                <a:off x="0" y="-9525"/>
                <a:ext cx="2124011" cy="486065"/>
              </a:xfrm>
              <a:prstGeom prst="rect">
                <a:avLst/>
              </a:prstGeom>
            </p:spPr>
            <p:txBody>
              <a:bodyPr anchor="ctr" rtlCol="false" tIns="46133" lIns="46133" bIns="46133" rIns="46133"/>
              <a:lstStyle/>
              <a:p>
                <a:pPr algn="ctr">
                  <a:lnSpc>
                    <a:spcPts val="1451"/>
                  </a:lnSpc>
                </a:pPr>
              </a:p>
            </p:txBody>
          </p:sp>
        </p:grpSp>
        <p:grpSp>
          <p:nvGrpSpPr>
            <p:cNvPr name="Group 92" id="92"/>
            <p:cNvGrpSpPr/>
            <p:nvPr/>
          </p:nvGrpSpPr>
          <p:grpSpPr>
            <a:xfrm rot="0">
              <a:off x="12406277" y="126748"/>
              <a:ext cx="5493262" cy="1024664"/>
              <a:chOff x="0" y="0"/>
              <a:chExt cx="2021678" cy="377106"/>
            </a:xfrm>
          </p:grpSpPr>
          <p:sp>
            <p:nvSpPr>
              <p:cNvPr name="Freeform 93" id="93"/>
              <p:cNvSpPr/>
              <p:nvPr/>
            </p:nvSpPr>
            <p:spPr>
              <a:xfrm flipH="false" flipV="false" rot="0">
                <a:off x="0" y="0"/>
                <a:ext cx="2021678" cy="377106"/>
              </a:xfrm>
              <a:custGeom>
                <a:avLst/>
                <a:gdLst/>
                <a:ahLst/>
                <a:cxnLst/>
                <a:rect r="r" b="b" t="t" l="l"/>
                <a:pathLst>
                  <a:path h="377106" w="2021678">
                    <a:moveTo>
                      <a:pt x="76615" y="0"/>
                    </a:moveTo>
                    <a:lnTo>
                      <a:pt x="1945063" y="0"/>
                    </a:lnTo>
                    <a:cubicBezTo>
                      <a:pt x="1965383" y="0"/>
                      <a:pt x="1984870" y="8072"/>
                      <a:pt x="1999238" y="22440"/>
                    </a:cubicBezTo>
                    <a:cubicBezTo>
                      <a:pt x="2013606" y="36808"/>
                      <a:pt x="2021678" y="56295"/>
                      <a:pt x="2021678" y="76615"/>
                    </a:cubicBezTo>
                    <a:lnTo>
                      <a:pt x="2021678" y="300491"/>
                    </a:lnTo>
                    <a:cubicBezTo>
                      <a:pt x="2021678" y="320810"/>
                      <a:pt x="2013606" y="340298"/>
                      <a:pt x="1999238" y="354666"/>
                    </a:cubicBezTo>
                    <a:cubicBezTo>
                      <a:pt x="1984870" y="369034"/>
                      <a:pt x="1965383" y="377106"/>
                      <a:pt x="1945063" y="377106"/>
                    </a:cubicBezTo>
                    <a:lnTo>
                      <a:pt x="76615" y="377106"/>
                    </a:lnTo>
                    <a:cubicBezTo>
                      <a:pt x="56295" y="377106"/>
                      <a:pt x="36808" y="369034"/>
                      <a:pt x="22440" y="354666"/>
                    </a:cubicBezTo>
                    <a:cubicBezTo>
                      <a:pt x="8072" y="340298"/>
                      <a:pt x="0" y="320810"/>
                      <a:pt x="0" y="300491"/>
                    </a:cubicBezTo>
                    <a:lnTo>
                      <a:pt x="0" y="76615"/>
                    </a:lnTo>
                    <a:cubicBezTo>
                      <a:pt x="0" y="56295"/>
                      <a:pt x="8072" y="36808"/>
                      <a:pt x="22440" y="22440"/>
                    </a:cubicBezTo>
                    <a:cubicBezTo>
                      <a:pt x="36808" y="8072"/>
                      <a:pt x="56295" y="0"/>
                      <a:pt x="76615" y="0"/>
                    </a:cubicBezTo>
                    <a:close/>
                  </a:path>
                </a:pathLst>
              </a:custGeom>
              <a:solidFill>
                <a:srgbClr val="FFFFFF"/>
              </a:solidFill>
            </p:spPr>
          </p:sp>
          <p:sp>
            <p:nvSpPr>
              <p:cNvPr name="TextBox 94" id="94"/>
              <p:cNvSpPr txBox="true"/>
              <p:nvPr/>
            </p:nvSpPr>
            <p:spPr>
              <a:xfrm>
                <a:off x="0" y="-9525"/>
                <a:ext cx="2021678" cy="386631"/>
              </a:xfrm>
              <a:prstGeom prst="rect">
                <a:avLst/>
              </a:prstGeom>
            </p:spPr>
            <p:txBody>
              <a:bodyPr anchor="ctr" rtlCol="false" tIns="46133" lIns="46133" bIns="46133" rIns="46133"/>
              <a:lstStyle/>
              <a:p>
                <a:pPr algn="ctr">
                  <a:lnSpc>
                    <a:spcPts val="1451"/>
                  </a:lnSpc>
                </a:pPr>
              </a:p>
            </p:txBody>
          </p:sp>
        </p:grpSp>
        <p:sp>
          <p:nvSpPr>
            <p:cNvPr name="Freeform 95" id="95"/>
            <p:cNvSpPr/>
            <p:nvPr/>
          </p:nvSpPr>
          <p:spPr>
            <a:xfrm flipH="true" flipV="false" rot="0">
              <a:off x="11335970" y="399115"/>
              <a:ext cx="1437852" cy="1071200"/>
            </a:xfrm>
            <a:custGeom>
              <a:avLst/>
              <a:gdLst/>
              <a:ahLst/>
              <a:cxnLst/>
              <a:rect r="r" b="b" t="t" l="l"/>
              <a:pathLst>
                <a:path h="1071200" w="1437852">
                  <a:moveTo>
                    <a:pt x="1437852" y="0"/>
                  </a:moveTo>
                  <a:lnTo>
                    <a:pt x="0" y="0"/>
                  </a:lnTo>
                  <a:lnTo>
                    <a:pt x="0" y="1071199"/>
                  </a:lnTo>
                  <a:lnTo>
                    <a:pt x="1437852" y="1071199"/>
                  </a:lnTo>
                  <a:lnTo>
                    <a:pt x="1437852"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96" id="96"/>
            <p:cNvSpPr txBox="true"/>
            <p:nvPr/>
          </p:nvSpPr>
          <p:spPr>
            <a:xfrm rot="0">
              <a:off x="12561482" y="243855"/>
              <a:ext cx="5190032" cy="896738"/>
            </a:xfrm>
            <a:prstGeom prst="rect">
              <a:avLst/>
            </a:prstGeom>
          </p:spPr>
          <p:txBody>
            <a:bodyPr anchor="t" rtlCol="false" tIns="0" lIns="0" bIns="0" rIns="0">
              <a:spAutoFit/>
            </a:bodyPr>
            <a:lstStyle/>
            <a:p>
              <a:pPr algn="ctr">
                <a:lnSpc>
                  <a:spcPts val="1722"/>
                </a:lnSpc>
              </a:pPr>
              <a:r>
                <a:rPr lang="en-US" sz="1722">
                  <a:solidFill>
                    <a:srgbClr val="000000"/>
                  </a:solidFill>
                  <a:latin typeface="Bantayog"/>
                  <a:ea typeface="Bantayog"/>
                  <a:cs typeface="Bantayog"/>
                  <a:sym typeface="Bantayog"/>
                </a:rPr>
                <a:t>NOT FEELING GREAT? </a:t>
              </a:r>
            </a:p>
            <a:p>
              <a:pPr algn="ctr">
                <a:lnSpc>
                  <a:spcPts val="1722"/>
                </a:lnSpc>
              </a:pPr>
              <a:r>
                <a:rPr lang="en-US" sz="1722">
                  <a:solidFill>
                    <a:srgbClr val="000000"/>
                  </a:solidFill>
                  <a:latin typeface="Bantayog"/>
                  <a:ea typeface="Bantayog"/>
                  <a:cs typeface="Bantayog"/>
                  <a:sym typeface="Bantayog"/>
                </a:rPr>
                <a:t>FILL OUT THIS WORKSHEET TO REBOOT YOUR THOUGHTS AND FEELINGS!</a:t>
              </a:r>
            </a:p>
          </p:txBody>
        </p:sp>
        <p:sp>
          <p:nvSpPr>
            <p:cNvPr name="TextBox 97" id="97"/>
            <p:cNvSpPr txBox="true"/>
            <p:nvPr/>
          </p:nvSpPr>
          <p:spPr>
            <a:xfrm rot="0">
              <a:off x="8616219" y="1900919"/>
              <a:ext cx="1944892" cy="246380"/>
            </a:xfrm>
            <a:prstGeom prst="rect">
              <a:avLst/>
            </a:prstGeom>
          </p:spPr>
          <p:txBody>
            <a:bodyPr anchor="t" rtlCol="false" tIns="0" lIns="0" bIns="0" rIns="0">
              <a:spAutoFit/>
            </a:bodyPr>
            <a:lstStyle/>
            <a:p>
              <a:pPr algn="l">
                <a:lnSpc>
                  <a:spcPts val="1472"/>
                </a:lnSpc>
              </a:pPr>
              <a:r>
                <a:rPr lang="en-US" sz="1351" b="true">
                  <a:solidFill>
                    <a:srgbClr val="000000"/>
                  </a:solidFill>
                  <a:latin typeface="Nourd Bold"/>
                  <a:ea typeface="Nourd Bold"/>
                  <a:cs typeface="Nourd Bold"/>
                  <a:sym typeface="Nourd Bold"/>
                </a:rPr>
                <a:t>EMBARRASSED:</a:t>
              </a:r>
            </a:p>
          </p:txBody>
        </p:sp>
        <p:sp>
          <p:nvSpPr>
            <p:cNvPr name="TextBox 98" id="98"/>
            <p:cNvSpPr txBox="true"/>
            <p:nvPr/>
          </p:nvSpPr>
          <p:spPr>
            <a:xfrm rot="0">
              <a:off x="11412087" y="1900919"/>
              <a:ext cx="1912313" cy="246380"/>
            </a:xfrm>
            <a:prstGeom prst="rect">
              <a:avLst/>
            </a:prstGeom>
          </p:spPr>
          <p:txBody>
            <a:bodyPr anchor="t" rtlCol="false" tIns="0" lIns="0" bIns="0" rIns="0">
              <a:spAutoFit/>
            </a:bodyPr>
            <a:lstStyle/>
            <a:p>
              <a:pPr algn="l">
                <a:lnSpc>
                  <a:spcPts val="1472"/>
                </a:lnSpc>
              </a:pPr>
              <a:r>
                <a:rPr lang="en-US" sz="1351" b="true">
                  <a:solidFill>
                    <a:srgbClr val="000000"/>
                  </a:solidFill>
                  <a:latin typeface="Nourd Bold"/>
                  <a:ea typeface="Nourd Bold"/>
                  <a:cs typeface="Nourd Bold"/>
                  <a:sym typeface="Nourd Bold"/>
                </a:rPr>
                <a:t>FRUSTRATED:</a:t>
              </a:r>
            </a:p>
          </p:txBody>
        </p:sp>
        <p:sp>
          <p:nvSpPr>
            <p:cNvPr name="TextBox 99" id="99"/>
            <p:cNvSpPr txBox="true"/>
            <p:nvPr/>
          </p:nvSpPr>
          <p:spPr>
            <a:xfrm rot="0">
              <a:off x="14030017" y="1918823"/>
              <a:ext cx="1209877" cy="246380"/>
            </a:xfrm>
            <a:prstGeom prst="rect">
              <a:avLst/>
            </a:prstGeom>
          </p:spPr>
          <p:txBody>
            <a:bodyPr anchor="t" rtlCol="false" tIns="0" lIns="0" bIns="0" rIns="0">
              <a:spAutoFit/>
            </a:bodyPr>
            <a:lstStyle/>
            <a:p>
              <a:pPr algn="l">
                <a:lnSpc>
                  <a:spcPts val="1472"/>
                </a:lnSpc>
              </a:pPr>
              <a:r>
                <a:rPr lang="en-US" sz="1351" b="true">
                  <a:solidFill>
                    <a:srgbClr val="000000"/>
                  </a:solidFill>
                  <a:latin typeface="Nourd Bold"/>
                  <a:ea typeface="Nourd Bold"/>
                  <a:cs typeface="Nourd Bold"/>
                  <a:sym typeface="Nourd Bold"/>
                </a:rPr>
                <a:t>GUILTY:</a:t>
              </a:r>
            </a:p>
          </p:txBody>
        </p:sp>
        <p:sp>
          <p:nvSpPr>
            <p:cNvPr name="TextBox 100" id="100"/>
            <p:cNvSpPr txBox="true"/>
            <p:nvPr/>
          </p:nvSpPr>
          <p:spPr>
            <a:xfrm rot="0">
              <a:off x="15945512" y="1918823"/>
              <a:ext cx="1511946" cy="246380"/>
            </a:xfrm>
            <a:prstGeom prst="rect">
              <a:avLst/>
            </a:prstGeom>
          </p:spPr>
          <p:txBody>
            <a:bodyPr anchor="t" rtlCol="false" tIns="0" lIns="0" bIns="0" rIns="0">
              <a:spAutoFit/>
            </a:bodyPr>
            <a:lstStyle/>
            <a:p>
              <a:pPr algn="l">
                <a:lnSpc>
                  <a:spcPts val="1472"/>
                </a:lnSpc>
              </a:pPr>
              <a:r>
                <a:rPr lang="en-US" sz="1351" b="true">
                  <a:solidFill>
                    <a:srgbClr val="000000"/>
                  </a:solidFill>
                  <a:latin typeface="Nourd Bold"/>
                  <a:ea typeface="Nourd Bold"/>
                  <a:cs typeface="Nourd Bold"/>
                  <a:sym typeface="Nourd Bold"/>
                </a:rPr>
                <a:t>NERVOUS:</a:t>
              </a:r>
            </a:p>
          </p:txBody>
        </p:sp>
        <p:sp>
          <p:nvSpPr>
            <p:cNvPr name="AutoShape 101" id="101"/>
            <p:cNvSpPr/>
            <p:nvPr/>
          </p:nvSpPr>
          <p:spPr>
            <a:xfrm>
              <a:off x="12438585" y="3893097"/>
              <a:ext cx="5435826" cy="0"/>
            </a:xfrm>
            <a:prstGeom prst="line">
              <a:avLst/>
            </a:prstGeom>
            <a:ln cap="flat" w="13994">
              <a:solidFill>
                <a:srgbClr val="000000">
                  <a:alpha val="40000"/>
                </a:srgbClr>
              </a:solidFill>
              <a:prstDash val="solid"/>
              <a:headEnd type="none" len="sm" w="sm"/>
              <a:tailEnd type="none" len="sm" w="sm"/>
            </a:ln>
          </p:spPr>
        </p:sp>
        <p:sp>
          <p:nvSpPr>
            <p:cNvPr name="AutoShape 102" id="102"/>
            <p:cNvSpPr/>
            <p:nvPr/>
          </p:nvSpPr>
          <p:spPr>
            <a:xfrm>
              <a:off x="12438585" y="4290283"/>
              <a:ext cx="5435826" cy="0"/>
            </a:xfrm>
            <a:prstGeom prst="line">
              <a:avLst/>
            </a:prstGeom>
            <a:ln cap="flat" w="13994">
              <a:solidFill>
                <a:srgbClr val="000000">
                  <a:alpha val="40000"/>
                </a:srgbClr>
              </a:solidFill>
              <a:prstDash val="solid"/>
              <a:headEnd type="none" len="sm" w="sm"/>
              <a:tailEnd type="none" len="sm" w="sm"/>
            </a:ln>
          </p:spPr>
        </p:sp>
        <p:sp>
          <p:nvSpPr>
            <p:cNvPr name="AutoShape 103" id="103"/>
            <p:cNvSpPr/>
            <p:nvPr/>
          </p:nvSpPr>
          <p:spPr>
            <a:xfrm>
              <a:off x="12438585" y="4687469"/>
              <a:ext cx="5435826" cy="0"/>
            </a:xfrm>
            <a:prstGeom prst="line">
              <a:avLst/>
            </a:prstGeom>
            <a:ln cap="flat" w="13994">
              <a:solidFill>
                <a:srgbClr val="000000">
                  <a:alpha val="40000"/>
                </a:srgbClr>
              </a:solidFill>
              <a:prstDash val="solid"/>
              <a:headEnd type="none" len="sm" w="sm"/>
              <a:tailEnd type="none" len="sm" w="sm"/>
            </a:ln>
          </p:spPr>
        </p:sp>
        <p:sp>
          <p:nvSpPr>
            <p:cNvPr name="AutoShape 104" id="104"/>
            <p:cNvSpPr/>
            <p:nvPr/>
          </p:nvSpPr>
          <p:spPr>
            <a:xfrm>
              <a:off x="12438585" y="5084656"/>
              <a:ext cx="5435826" cy="0"/>
            </a:xfrm>
            <a:prstGeom prst="line">
              <a:avLst/>
            </a:prstGeom>
            <a:ln cap="flat" w="13994">
              <a:solidFill>
                <a:srgbClr val="000000">
                  <a:alpha val="40000"/>
                </a:srgbClr>
              </a:solidFill>
              <a:prstDash val="solid"/>
              <a:headEnd type="none" len="sm" w="sm"/>
              <a:tailEnd type="none" len="sm" w="sm"/>
            </a:ln>
          </p:spPr>
        </p:sp>
        <p:sp>
          <p:nvSpPr>
            <p:cNvPr name="AutoShape 105" id="105"/>
            <p:cNvSpPr/>
            <p:nvPr/>
          </p:nvSpPr>
          <p:spPr>
            <a:xfrm>
              <a:off x="12374481" y="5886588"/>
              <a:ext cx="5435826" cy="0"/>
            </a:xfrm>
            <a:prstGeom prst="line">
              <a:avLst/>
            </a:prstGeom>
            <a:ln cap="flat" w="13994">
              <a:solidFill>
                <a:srgbClr val="000000">
                  <a:alpha val="40000"/>
                </a:srgbClr>
              </a:solidFill>
              <a:prstDash val="solid"/>
              <a:headEnd type="none" len="sm" w="sm"/>
              <a:tailEnd type="none" len="sm" w="sm"/>
            </a:ln>
          </p:spPr>
        </p:sp>
        <p:sp>
          <p:nvSpPr>
            <p:cNvPr name="AutoShape 106" id="106"/>
            <p:cNvSpPr/>
            <p:nvPr/>
          </p:nvSpPr>
          <p:spPr>
            <a:xfrm>
              <a:off x="12374481" y="6283774"/>
              <a:ext cx="5435826" cy="0"/>
            </a:xfrm>
            <a:prstGeom prst="line">
              <a:avLst/>
            </a:prstGeom>
            <a:ln cap="flat" w="13994">
              <a:solidFill>
                <a:srgbClr val="000000">
                  <a:alpha val="40000"/>
                </a:srgbClr>
              </a:solidFill>
              <a:prstDash val="solid"/>
              <a:headEnd type="none" len="sm" w="sm"/>
              <a:tailEnd type="none" len="sm" w="sm"/>
            </a:ln>
          </p:spPr>
        </p:sp>
        <p:sp>
          <p:nvSpPr>
            <p:cNvPr name="AutoShape 107" id="107"/>
            <p:cNvSpPr/>
            <p:nvPr/>
          </p:nvSpPr>
          <p:spPr>
            <a:xfrm>
              <a:off x="12374481" y="6680960"/>
              <a:ext cx="5435826" cy="0"/>
            </a:xfrm>
            <a:prstGeom prst="line">
              <a:avLst/>
            </a:prstGeom>
            <a:ln cap="flat" w="13994">
              <a:solidFill>
                <a:srgbClr val="000000">
                  <a:alpha val="40000"/>
                </a:srgbClr>
              </a:solidFill>
              <a:prstDash val="solid"/>
              <a:headEnd type="none" len="sm" w="sm"/>
              <a:tailEnd type="none" len="sm" w="sm"/>
            </a:ln>
          </p:spPr>
        </p:sp>
        <p:sp>
          <p:nvSpPr>
            <p:cNvPr name="AutoShape 108" id="108"/>
            <p:cNvSpPr/>
            <p:nvPr/>
          </p:nvSpPr>
          <p:spPr>
            <a:xfrm>
              <a:off x="12374481" y="7078146"/>
              <a:ext cx="5435826" cy="0"/>
            </a:xfrm>
            <a:prstGeom prst="line">
              <a:avLst/>
            </a:prstGeom>
            <a:ln cap="flat" w="13994">
              <a:solidFill>
                <a:srgbClr val="000000">
                  <a:alpha val="40000"/>
                </a:srgbClr>
              </a:solidFill>
              <a:prstDash val="solid"/>
              <a:headEnd type="none" len="sm" w="sm"/>
              <a:tailEnd type="none" len="sm" w="sm"/>
            </a:ln>
          </p:spPr>
        </p:sp>
        <p:sp>
          <p:nvSpPr>
            <p:cNvPr name="AutoShape 109" id="109"/>
            <p:cNvSpPr/>
            <p:nvPr/>
          </p:nvSpPr>
          <p:spPr>
            <a:xfrm>
              <a:off x="12406533" y="7880079"/>
              <a:ext cx="5435826" cy="0"/>
            </a:xfrm>
            <a:prstGeom prst="line">
              <a:avLst/>
            </a:prstGeom>
            <a:ln cap="flat" w="13994">
              <a:solidFill>
                <a:srgbClr val="000000">
                  <a:alpha val="40000"/>
                </a:srgbClr>
              </a:solidFill>
              <a:prstDash val="solid"/>
              <a:headEnd type="none" len="sm" w="sm"/>
              <a:tailEnd type="none" len="sm" w="sm"/>
            </a:ln>
          </p:spPr>
        </p:sp>
        <p:sp>
          <p:nvSpPr>
            <p:cNvPr name="AutoShape 110" id="110"/>
            <p:cNvSpPr/>
            <p:nvPr/>
          </p:nvSpPr>
          <p:spPr>
            <a:xfrm>
              <a:off x="12406533" y="8277265"/>
              <a:ext cx="5435826" cy="0"/>
            </a:xfrm>
            <a:prstGeom prst="line">
              <a:avLst/>
            </a:prstGeom>
            <a:ln cap="flat" w="13994">
              <a:solidFill>
                <a:srgbClr val="000000">
                  <a:alpha val="40000"/>
                </a:srgbClr>
              </a:solidFill>
              <a:prstDash val="solid"/>
              <a:headEnd type="none" len="sm" w="sm"/>
              <a:tailEnd type="none" len="sm" w="sm"/>
            </a:ln>
          </p:spPr>
        </p:sp>
        <p:sp>
          <p:nvSpPr>
            <p:cNvPr name="AutoShape 111" id="111"/>
            <p:cNvSpPr/>
            <p:nvPr/>
          </p:nvSpPr>
          <p:spPr>
            <a:xfrm>
              <a:off x="12406533" y="8674451"/>
              <a:ext cx="5435826" cy="0"/>
            </a:xfrm>
            <a:prstGeom prst="line">
              <a:avLst/>
            </a:prstGeom>
            <a:ln cap="flat" w="13994">
              <a:solidFill>
                <a:srgbClr val="000000">
                  <a:alpha val="40000"/>
                </a:srgbClr>
              </a:solidFill>
              <a:prstDash val="solid"/>
              <a:headEnd type="none" len="sm" w="sm"/>
              <a:tailEnd type="none" len="sm" w="sm"/>
            </a:ln>
          </p:spPr>
        </p:sp>
        <p:sp>
          <p:nvSpPr>
            <p:cNvPr name="AutoShape 112" id="112"/>
            <p:cNvSpPr/>
            <p:nvPr/>
          </p:nvSpPr>
          <p:spPr>
            <a:xfrm>
              <a:off x="12406533" y="9071637"/>
              <a:ext cx="5435826" cy="0"/>
            </a:xfrm>
            <a:prstGeom prst="line">
              <a:avLst/>
            </a:prstGeom>
            <a:ln cap="flat" w="13994">
              <a:solidFill>
                <a:srgbClr val="000000">
                  <a:alpha val="40000"/>
                </a:srgbClr>
              </a:solidFill>
              <a:prstDash val="solid"/>
              <a:headEnd type="none" len="sm" w="sm"/>
              <a:tailEnd type="none" len="sm" w="sm"/>
            </a:ln>
          </p:spPr>
        </p:sp>
        <p:sp>
          <p:nvSpPr>
            <p:cNvPr name="AutoShape 113" id="113"/>
            <p:cNvSpPr/>
            <p:nvPr/>
          </p:nvSpPr>
          <p:spPr>
            <a:xfrm>
              <a:off x="7968044" y="3848964"/>
              <a:ext cx="3104155" cy="0"/>
            </a:xfrm>
            <a:prstGeom prst="line">
              <a:avLst/>
            </a:prstGeom>
            <a:ln cap="flat" w="13994">
              <a:solidFill>
                <a:srgbClr val="000000">
                  <a:alpha val="40000"/>
                </a:srgbClr>
              </a:solidFill>
              <a:prstDash val="solid"/>
              <a:headEnd type="none" len="sm" w="sm"/>
              <a:tailEnd type="none" len="sm" w="sm"/>
            </a:ln>
          </p:spPr>
        </p:sp>
        <p:sp>
          <p:nvSpPr>
            <p:cNvPr name="AutoShape 114" id="114"/>
            <p:cNvSpPr/>
            <p:nvPr/>
          </p:nvSpPr>
          <p:spPr>
            <a:xfrm>
              <a:off x="7968044" y="4246150"/>
              <a:ext cx="3104155" cy="0"/>
            </a:xfrm>
            <a:prstGeom prst="line">
              <a:avLst/>
            </a:prstGeom>
            <a:ln cap="flat" w="13994">
              <a:solidFill>
                <a:srgbClr val="000000">
                  <a:alpha val="40000"/>
                </a:srgbClr>
              </a:solidFill>
              <a:prstDash val="solid"/>
              <a:headEnd type="none" len="sm" w="sm"/>
              <a:tailEnd type="none" len="sm" w="sm"/>
            </a:ln>
          </p:spPr>
        </p:sp>
        <p:sp>
          <p:nvSpPr>
            <p:cNvPr name="AutoShape 115" id="115"/>
            <p:cNvSpPr/>
            <p:nvPr/>
          </p:nvSpPr>
          <p:spPr>
            <a:xfrm>
              <a:off x="7968044" y="4643336"/>
              <a:ext cx="3104155" cy="0"/>
            </a:xfrm>
            <a:prstGeom prst="line">
              <a:avLst/>
            </a:prstGeom>
            <a:ln cap="flat" w="13994">
              <a:solidFill>
                <a:srgbClr val="000000">
                  <a:alpha val="40000"/>
                </a:srgbClr>
              </a:solidFill>
              <a:prstDash val="solid"/>
              <a:headEnd type="none" len="sm" w="sm"/>
              <a:tailEnd type="none" len="sm" w="sm"/>
            </a:ln>
          </p:spPr>
        </p:sp>
        <p:sp>
          <p:nvSpPr>
            <p:cNvPr name="AutoShape 116" id="116"/>
            <p:cNvSpPr/>
            <p:nvPr/>
          </p:nvSpPr>
          <p:spPr>
            <a:xfrm>
              <a:off x="7968044" y="5040522"/>
              <a:ext cx="3104155" cy="0"/>
            </a:xfrm>
            <a:prstGeom prst="line">
              <a:avLst/>
            </a:prstGeom>
            <a:ln cap="flat" w="13994">
              <a:solidFill>
                <a:srgbClr val="000000">
                  <a:alpha val="40000"/>
                </a:srgbClr>
              </a:solidFill>
              <a:prstDash val="solid"/>
              <a:headEnd type="none" len="sm" w="sm"/>
              <a:tailEnd type="none" len="sm" w="sm"/>
            </a:ln>
          </p:spPr>
        </p:sp>
        <p:sp>
          <p:nvSpPr>
            <p:cNvPr name="AutoShape 117" id="117"/>
            <p:cNvSpPr/>
            <p:nvPr/>
          </p:nvSpPr>
          <p:spPr>
            <a:xfrm>
              <a:off x="7968044" y="5842454"/>
              <a:ext cx="3104155" cy="0"/>
            </a:xfrm>
            <a:prstGeom prst="line">
              <a:avLst/>
            </a:prstGeom>
            <a:ln cap="flat" w="13994">
              <a:solidFill>
                <a:srgbClr val="000000">
                  <a:alpha val="40000"/>
                </a:srgbClr>
              </a:solidFill>
              <a:prstDash val="solid"/>
              <a:headEnd type="none" len="sm" w="sm"/>
              <a:tailEnd type="none" len="sm" w="sm"/>
            </a:ln>
          </p:spPr>
        </p:sp>
        <p:sp>
          <p:nvSpPr>
            <p:cNvPr name="AutoShape 118" id="118"/>
            <p:cNvSpPr/>
            <p:nvPr/>
          </p:nvSpPr>
          <p:spPr>
            <a:xfrm>
              <a:off x="7968044" y="6239640"/>
              <a:ext cx="3104155" cy="0"/>
            </a:xfrm>
            <a:prstGeom prst="line">
              <a:avLst/>
            </a:prstGeom>
            <a:ln cap="flat" w="13994">
              <a:solidFill>
                <a:srgbClr val="000000">
                  <a:alpha val="40000"/>
                </a:srgbClr>
              </a:solidFill>
              <a:prstDash val="solid"/>
              <a:headEnd type="none" len="sm" w="sm"/>
              <a:tailEnd type="none" len="sm" w="sm"/>
            </a:ln>
          </p:spPr>
        </p:sp>
        <p:sp>
          <p:nvSpPr>
            <p:cNvPr name="AutoShape 119" id="119"/>
            <p:cNvSpPr/>
            <p:nvPr/>
          </p:nvSpPr>
          <p:spPr>
            <a:xfrm>
              <a:off x="7968044" y="6636827"/>
              <a:ext cx="3104155" cy="0"/>
            </a:xfrm>
            <a:prstGeom prst="line">
              <a:avLst/>
            </a:prstGeom>
            <a:ln cap="flat" w="13994">
              <a:solidFill>
                <a:srgbClr val="000000">
                  <a:alpha val="40000"/>
                </a:srgbClr>
              </a:solidFill>
              <a:prstDash val="solid"/>
              <a:headEnd type="none" len="sm" w="sm"/>
              <a:tailEnd type="none" len="sm" w="sm"/>
            </a:ln>
          </p:spPr>
        </p:sp>
        <p:sp>
          <p:nvSpPr>
            <p:cNvPr name="AutoShape 120" id="120"/>
            <p:cNvSpPr/>
            <p:nvPr/>
          </p:nvSpPr>
          <p:spPr>
            <a:xfrm>
              <a:off x="7968044" y="7034013"/>
              <a:ext cx="3104155" cy="0"/>
            </a:xfrm>
            <a:prstGeom prst="line">
              <a:avLst/>
            </a:prstGeom>
            <a:ln cap="flat" w="13994">
              <a:solidFill>
                <a:srgbClr val="000000">
                  <a:alpha val="40000"/>
                </a:srgbClr>
              </a:solidFill>
              <a:prstDash val="solid"/>
              <a:headEnd type="none" len="sm" w="sm"/>
              <a:tailEnd type="none" len="sm" w="sm"/>
            </a:ln>
          </p:spPr>
        </p:sp>
        <p:sp>
          <p:nvSpPr>
            <p:cNvPr name="AutoShape 121" id="121"/>
            <p:cNvSpPr/>
            <p:nvPr/>
          </p:nvSpPr>
          <p:spPr>
            <a:xfrm>
              <a:off x="7968044" y="7835945"/>
              <a:ext cx="3104155" cy="0"/>
            </a:xfrm>
            <a:prstGeom prst="line">
              <a:avLst/>
            </a:prstGeom>
            <a:ln cap="flat" w="13994">
              <a:solidFill>
                <a:srgbClr val="000000">
                  <a:alpha val="40000"/>
                </a:srgbClr>
              </a:solidFill>
              <a:prstDash val="solid"/>
              <a:headEnd type="none" len="sm" w="sm"/>
              <a:tailEnd type="none" len="sm" w="sm"/>
            </a:ln>
          </p:spPr>
        </p:sp>
        <p:sp>
          <p:nvSpPr>
            <p:cNvPr name="AutoShape 122" id="122"/>
            <p:cNvSpPr/>
            <p:nvPr/>
          </p:nvSpPr>
          <p:spPr>
            <a:xfrm>
              <a:off x="7968044" y="8233131"/>
              <a:ext cx="3104155" cy="0"/>
            </a:xfrm>
            <a:prstGeom prst="line">
              <a:avLst/>
            </a:prstGeom>
            <a:ln cap="flat" w="13994">
              <a:solidFill>
                <a:srgbClr val="000000">
                  <a:alpha val="40000"/>
                </a:srgbClr>
              </a:solidFill>
              <a:prstDash val="solid"/>
              <a:headEnd type="none" len="sm" w="sm"/>
              <a:tailEnd type="none" len="sm" w="sm"/>
            </a:ln>
          </p:spPr>
        </p:sp>
        <p:sp>
          <p:nvSpPr>
            <p:cNvPr name="AutoShape 123" id="123"/>
            <p:cNvSpPr/>
            <p:nvPr/>
          </p:nvSpPr>
          <p:spPr>
            <a:xfrm>
              <a:off x="7968044" y="8630317"/>
              <a:ext cx="3104155" cy="0"/>
            </a:xfrm>
            <a:prstGeom prst="line">
              <a:avLst/>
            </a:prstGeom>
            <a:ln cap="flat" w="13994">
              <a:solidFill>
                <a:srgbClr val="000000">
                  <a:alpha val="40000"/>
                </a:srgbClr>
              </a:solidFill>
              <a:prstDash val="solid"/>
              <a:headEnd type="none" len="sm" w="sm"/>
              <a:tailEnd type="none" len="sm" w="sm"/>
            </a:ln>
          </p:spPr>
        </p:sp>
        <p:sp>
          <p:nvSpPr>
            <p:cNvPr name="AutoShape 124" id="124"/>
            <p:cNvSpPr/>
            <p:nvPr/>
          </p:nvSpPr>
          <p:spPr>
            <a:xfrm>
              <a:off x="7968044" y="9027504"/>
              <a:ext cx="3104155" cy="0"/>
            </a:xfrm>
            <a:prstGeom prst="line">
              <a:avLst/>
            </a:prstGeom>
            <a:ln cap="flat" w="13994">
              <a:solidFill>
                <a:srgbClr val="000000">
                  <a:alpha val="40000"/>
                </a:srgbClr>
              </a:solidFill>
              <a:prstDash val="solid"/>
              <a:headEnd type="none" len="sm" w="sm"/>
              <a:tailEnd type="none" len="sm" w="sm"/>
            </a:ln>
          </p:spPr>
        </p:sp>
        <p:grpSp>
          <p:nvGrpSpPr>
            <p:cNvPr name="Group 125" id="125"/>
            <p:cNvGrpSpPr/>
            <p:nvPr/>
          </p:nvGrpSpPr>
          <p:grpSpPr>
            <a:xfrm rot="0">
              <a:off x="13465886" y="10754485"/>
              <a:ext cx="1475530" cy="1475530"/>
              <a:chOff x="0" y="0"/>
              <a:chExt cx="812800" cy="812800"/>
            </a:xfrm>
          </p:grpSpPr>
          <p:sp>
            <p:nvSpPr>
              <p:cNvPr name="Freeform 126" id="12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FE2E4"/>
              </a:solidFill>
            </p:spPr>
          </p:sp>
          <p:sp>
            <p:nvSpPr>
              <p:cNvPr name="TextBox 127" id="127"/>
              <p:cNvSpPr txBox="true"/>
              <p:nvPr/>
            </p:nvSpPr>
            <p:spPr>
              <a:xfrm>
                <a:off x="76200" y="66675"/>
                <a:ext cx="660400" cy="669925"/>
              </a:xfrm>
              <a:prstGeom prst="rect">
                <a:avLst/>
              </a:prstGeom>
            </p:spPr>
            <p:txBody>
              <a:bodyPr anchor="ctr" rtlCol="false" tIns="51398" lIns="51398" bIns="51398" rIns="51398"/>
              <a:lstStyle/>
              <a:p>
                <a:pPr algn="ctr">
                  <a:lnSpc>
                    <a:spcPts val="1451"/>
                  </a:lnSpc>
                </a:pPr>
              </a:p>
            </p:txBody>
          </p:sp>
        </p:grpSp>
        <p:grpSp>
          <p:nvGrpSpPr>
            <p:cNvPr name="Group 128" id="128"/>
            <p:cNvGrpSpPr/>
            <p:nvPr/>
          </p:nvGrpSpPr>
          <p:grpSpPr>
            <a:xfrm rot="0">
              <a:off x="13580984" y="11295382"/>
              <a:ext cx="1283010" cy="703526"/>
              <a:chOff x="0" y="0"/>
              <a:chExt cx="528386" cy="289735"/>
            </a:xfrm>
          </p:grpSpPr>
          <p:sp>
            <p:nvSpPr>
              <p:cNvPr name="Freeform 129" id="129"/>
              <p:cNvSpPr/>
              <p:nvPr/>
            </p:nvSpPr>
            <p:spPr>
              <a:xfrm flipH="false" flipV="false" rot="0">
                <a:off x="0" y="0"/>
                <a:ext cx="528386" cy="289735"/>
              </a:xfrm>
              <a:custGeom>
                <a:avLst/>
                <a:gdLst/>
                <a:ahLst/>
                <a:cxnLst/>
                <a:rect r="r" b="b" t="t" l="l"/>
                <a:pathLst>
                  <a:path h="289735" w="528386">
                    <a:moveTo>
                      <a:pt x="144867" y="0"/>
                    </a:moveTo>
                    <a:lnTo>
                      <a:pt x="383518" y="0"/>
                    </a:lnTo>
                    <a:cubicBezTo>
                      <a:pt x="421939" y="0"/>
                      <a:pt x="458787" y="15263"/>
                      <a:pt x="485955" y="42431"/>
                    </a:cubicBezTo>
                    <a:cubicBezTo>
                      <a:pt x="513123" y="69599"/>
                      <a:pt x="528386" y="106446"/>
                      <a:pt x="528386" y="144867"/>
                    </a:cubicBezTo>
                    <a:lnTo>
                      <a:pt x="528386" y="144867"/>
                    </a:lnTo>
                    <a:cubicBezTo>
                      <a:pt x="528386" y="224875"/>
                      <a:pt x="463526" y="289735"/>
                      <a:pt x="383518" y="289735"/>
                    </a:cubicBezTo>
                    <a:lnTo>
                      <a:pt x="144867" y="289735"/>
                    </a:lnTo>
                    <a:cubicBezTo>
                      <a:pt x="64859" y="289735"/>
                      <a:pt x="0" y="224875"/>
                      <a:pt x="0" y="144867"/>
                    </a:cubicBezTo>
                    <a:lnTo>
                      <a:pt x="0" y="144867"/>
                    </a:lnTo>
                    <a:cubicBezTo>
                      <a:pt x="0" y="64859"/>
                      <a:pt x="64859" y="0"/>
                      <a:pt x="144867" y="0"/>
                    </a:cubicBezTo>
                    <a:close/>
                  </a:path>
                </a:pathLst>
              </a:custGeom>
              <a:solidFill>
                <a:srgbClr val="FFFFFF"/>
              </a:solidFill>
            </p:spPr>
          </p:sp>
          <p:sp>
            <p:nvSpPr>
              <p:cNvPr name="TextBox 130" id="130"/>
              <p:cNvSpPr txBox="true"/>
              <p:nvPr/>
            </p:nvSpPr>
            <p:spPr>
              <a:xfrm>
                <a:off x="0" y="-9525"/>
                <a:ext cx="528386" cy="299260"/>
              </a:xfrm>
              <a:prstGeom prst="rect">
                <a:avLst/>
              </a:prstGeom>
            </p:spPr>
            <p:txBody>
              <a:bodyPr anchor="ctr" rtlCol="false" tIns="51398" lIns="51398" bIns="51398" rIns="51398"/>
              <a:lstStyle/>
              <a:p>
                <a:pPr algn="ctr">
                  <a:lnSpc>
                    <a:spcPts val="1451"/>
                  </a:lnSpc>
                </a:pPr>
              </a:p>
            </p:txBody>
          </p:sp>
        </p:grpSp>
        <p:grpSp>
          <p:nvGrpSpPr>
            <p:cNvPr name="Group 131" id="131"/>
            <p:cNvGrpSpPr/>
            <p:nvPr/>
          </p:nvGrpSpPr>
          <p:grpSpPr>
            <a:xfrm rot="0">
              <a:off x="11990356" y="10747917"/>
              <a:ext cx="1475530" cy="1475530"/>
              <a:chOff x="0" y="0"/>
              <a:chExt cx="812800" cy="812800"/>
            </a:xfrm>
          </p:grpSpPr>
          <p:sp>
            <p:nvSpPr>
              <p:cNvPr name="Freeform 132" id="13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B9A1"/>
              </a:solidFill>
            </p:spPr>
          </p:sp>
          <p:sp>
            <p:nvSpPr>
              <p:cNvPr name="TextBox 133" id="133"/>
              <p:cNvSpPr txBox="true"/>
              <p:nvPr/>
            </p:nvSpPr>
            <p:spPr>
              <a:xfrm>
                <a:off x="76200" y="66675"/>
                <a:ext cx="660400" cy="669925"/>
              </a:xfrm>
              <a:prstGeom prst="rect">
                <a:avLst/>
              </a:prstGeom>
            </p:spPr>
            <p:txBody>
              <a:bodyPr anchor="ctr" rtlCol="false" tIns="51398" lIns="51398" bIns="51398" rIns="51398"/>
              <a:lstStyle/>
              <a:p>
                <a:pPr algn="ctr">
                  <a:lnSpc>
                    <a:spcPts val="1451"/>
                  </a:lnSpc>
                </a:pPr>
              </a:p>
            </p:txBody>
          </p:sp>
        </p:grpSp>
        <p:grpSp>
          <p:nvGrpSpPr>
            <p:cNvPr name="Group 134" id="134"/>
            <p:cNvGrpSpPr/>
            <p:nvPr/>
          </p:nvGrpSpPr>
          <p:grpSpPr>
            <a:xfrm rot="0">
              <a:off x="12086616" y="11337585"/>
              <a:ext cx="1283010" cy="680487"/>
              <a:chOff x="0" y="0"/>
              <a:chExt cx="528386" cy="280247"/>
            </a:xfrm>
          </p:grpSpPr>
          <p:sp>
            <p:nvSpPr>
              <p:cNvPr name="Freeform 135" id="135"/>
              <p:cNvSpPr/>
              <p:nvPr/>
            </p:nvSpPr>
            <p:spPr>
              <a:xfrm flipH="false" flipV="false" rot="0">
                <a:off x="0" y="0"/>
                <a:ext cx="528386" cy="280247"/>
              </a:xfrm>
              <a:custGeom>
                <a:avLst/>
                <a:gdLst/>
                <a:ahLst/>
                <a:cxnLst/>
                <a:rect r="r" b="b" t="t" l="l"/>
                <a:pathLst>
                  <a:path h="280247" w="528386">
                    <a:moveTo>
                      <a:pt x="140123" y="0"/>
                    </a:moveTo>
                    <a:lnTo>
                      <a:pt x="388262" y="0"/>
                    </a:lnTo>
                    <a:cubicBezTo>
                      <a:pt x="425425" y="0"/>
                      <a:pt x="461066" y="14763"/>
                      <a:pt x="487344" y="41041"/>
                    </a:cubicBezTo>
                    <a:cubicBezTo>
                      <a:pt x="513623" y="67319"/>
                      <a:pt x="528386" y="102960"/>
                      <a:pt x="528386" y="140123"/>
                    </a:cubicBezTo>
                    <a:lnTo>
                      <a:pt x="528386" y="140123"/>
                    </a:lnTo>
                    <a:cubicBezTo>
                      <a:pt x="528386" y="177286"/>
                      <a:pt x="513623" y="212927"/>
                      <a:pt x="487344" y="239206"/>
                    </a:cubicBezTo>
                    <a:cubicBezTo>
                      <a:pt x="461066" y="265484"/>
                      <a:pt x="425425" y="280247"/>
                      <a:pt x="388262" y="280247"/>
                    </a:cubicBezTo>
                    <a:lnTo>
                      <a:pt x="140123" y="280247"/>
                    </a:lnTo>
                    <a:cubicBezTo>
                      <a:pt x="102960" y="280247"/>
                      <a:pt x="67319" y="265484"/>
                      <a:pt x="41041" y="239206"/>
                    </a:cubicBezTo>
                    <a:cubicBezTo>
                      <a:pt x="14763" y="212927"/>
                      <a:pt x="0" y="177286"/>
                      <a:pt x="0" y="140123"/>
                    </a:cubicBezTo>
                    <a:lnTo>
                      <a:pt x="0" y="140123"/>
                    </a:lnTo>
                    <a:cubicBezTo>
                      <a:pt x="0" y="102960"/>
                      <a:pt x="14763" y="67319"/>
                      <a:pt x="41041" y="41041"/>
                    </a:cubicBezTo>
                    <a:cubicBezTo>
                      <a:pt x="67319" y="14763"/>
                      <a:pt x="102960" y="0"/>
                      <a:pt x="140123" y="0"/>
                    </a:cubicBezTo>
                    <a:close/>
                  </a:path>
                </a:pathLst>
              </a:custGeom>
              <a:solidFill>
                <a:srgbClr val="FFFFFF"/>
              </a:solidFill>
            </p:spPr>
          </p:sp>
          <p:sp>
            <p:nvSpPr>
              <p:cNvPr name="TextBox 136" id="136"/>
              <p:cNvSpPr txBox="true"/>
              <p:nvPr/>
            </p:nvSpPr>
            <p:spPr>
              <a:xfrm>
                <a:off x="0" y="-9525"/>
                <a:ext cx="528386" cy="289772"/>
              </a:xfrm>
              <a:prstGeom prst="rect">
                <a:avLst/>
              </a:prstGeom>
            </p:spPr>
            <p:txBody>
              <a:bodyPr anchor="ctr" rtlCol="false" tIns="51398" lIns="51398" bIns="51398" rIns="51398"/>
              <a:lstStyle/>
              <a:p>
                <a:pPr algn="ctr">
                  <a:lnSpc>
                    <a:spcPts val="1451"/>
                  </a:lnSpc>
                </a:pPr>
              </a:p>
            </p:txBody>
          </p:sp>
        </p:grpSp>
        <p:grpSp>
          <p:nvGrpSpPr>
            <p:cNvPr name="Group 137" id="137"/>
            <p:cNvGrpSpPr/>
            <p:nvPr/>
          </p:nvGrpSpPr>
          <p:grpSpPr>
            <a:xfrm rot="0">
              <a:off x="14941416" y="10742774"/>
              <a:ext cx="1475530" cy="1475530"/>
              <a:chOff x="0" y="0"/>
              <a:chExt cx="812800" cy="812800"/>
            </a:xfrm>
          </p:grpSpPr>
          <p:sp>
            <p:nvSpPr>
              <p:cNvPr name="Freeform 138" id="13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CC75"/>
              </a:solidFill>
            </p:spPr>
          </p:sp>
          <p:sp>
            <p:nvSpPr>
              <p:cNvPr name="TextBox 139" id="139"/>
              <p:cNvSpPr txBox="true"/>
              <p:nvPr/>
            </p:nvSpPr>
            <p:spPr>
              <a:xfrm>
                <a:off x="76200" y="66675"/>
                <a:ext cx="660400" cy="669925"/>
              </a:xfrm>
              <a:prstGeom prst="rect">
                <a:avLst/>
              </a:prstGeom>
            </p:spPr>
            <p:txBody>
              <a:bodyPr anchor="ctr" rtlCol="false" tIns="51398" lIns="51398" bIns="51398" rIns="51398"/>
              <a:lstStyle/>
              <a:p>
                <a:pPr algn="ctr">
                  <a:lnSpc>
                    <a:spcPts val="1451"/>
                  </a:lnSpc>
                </a:pPr>
              </a:p>
            </p:txBody>
          </p:sp>
        </p:grpSp>
        <p:grpSp>
          <p:nvGrpSpPr>
            <p:cNvPr name="Group 140" id="140"/>
            <p:cNvGrpSpPr/>
            <p:nvPr/>
          </p:nvGrpSpPr>
          <p:grpSpPr>
            <a:xfrm rot="0">
              <a:off x="15040072" y="11266030"/>
              <a:ext cx="1283010" cy="721930"/>
              <a:chOff x="0" y="0"/>
              <a:chExt cx="528386" cy="297315"/>
            </a:xfrm>
          </p:grpSpPr>
          <p:sp>
            <p:nvSpPr>
              <p:cNvPr name="Freeform 141" id="141"/>
              <p:cNvSpPr/>
              <p:nvPr/>
            </p:nvSpPr>
            <p:spPr>
              <a:xfrm flipH="false" flipV="false" rot="0">
                <a:off x="0" y="0"/>
                <a:ext cx="528386" cy="297315"/>
              </a:xfrm>
              <a:custGeom>
                <a:avLst/>
                <a:gdLst/>
                <a:ahLst/>
                <a:cxnLst/>
                <a:rect r="r" b="b" t="t" l="l"/>
                <a:pathLst>
                  <a:path h="297315" w="528386">
                    <a:moveTo>
                      <a:pt x="148657" y="0"/>
                    </a:moveTo>
                    <a:lnTo>
                      <a:pt x="379728" y="0"/>
                    </a:lnTo>
                    <a:cubicBezTo>
                      <a:pt x="419155" y="0"/>
                      <a:pt x="456966" y="15662"/>
                      <a:pt x="484845" y="43541"/>
                    </a:cubicBezTo>
                    <a:cubicBezTo>
                      <a:pt x="512724" y="71419"/>
                      <a:pt x="528386" y="109231"/>
                      <a:pt x="528386" y="148657"/>
                    </a:cubicBezTo>
                    <a:lnTo>
                      <a:pt x="528386" y="148657"/>
                    </a:lnTo>
                    <a:cubicBezTo>
                      <a:pt x="528386" y="188084"/>
                      <a:pt x="512724" y="225895"/>
                      <a:pt x="484845" y="253774"/>
                    </a:cubicBezTo>
                    <a:cubicBezTo>
                      <a:pt x="456966" y="281652"/>
                      <a:pt x="419155" y="297315"/>
                      <a:pt x="379728" y="297315"/>
                    </a:cubicBezTo>
                    <a:lnTo>
                      <a:pt x="148657" y="297315"/>
                    </a:lnTo>
                    <a:cubicBezTo>
                      <a:pt x="109231" y="297315"/>
                      <a:pt x="71419" y="281652"/>
                      <a:pt x="43541" y="253774"/>
                    </a:cubicBezTo>
                    <a:cubicBezTo>
                      <a:pt x="15662" y="225895"/>
                      <a:pt x="0" y="188084"/>
                      <a:pt x="0" y="148657"/>
                    </a:cubicBezTo>
                    <a:lnTo>
                      <a:pt x="0" y="148657"/>
                    </a:lnTo>
                    <a:cubicBezTo>
                      <a:pt x="0" y="109231"/>
                      <a:pt x="15662" y="71419"/>
                      <a:pt x="43541" y="43541"/>
                    </a:cubicBezTo>
                    <a:cubicBezTo>
                      <a:pt x="71419" y="15662"/>
                      <a:pt x="109231" y="0"/>
                      <a:pt x="148657" y="0"/>
                    </a:cubicBezTo>
                    <a:close/>
                  </a:path>
                </a:pathLst>
              </a:custGeom>
              <a:solidFill>
                <a:srgbClr val="FFFFFF"/>
              </a:solidFill>
            </p:spPr>
          </p:sp>
          <p:sp>
            <p:nvSpPr>
              <p:cNvPr name="TextBox 142" id="142"/>
              <p:cNvSpPr txBox="true"/>
              <p:nvPr/>
            </p:nvSpPr>
            <p:spPr>
              <a:xfrm>
                <a:off x="0" y="-9525"/>
                <a:ext cx="528386" cy="306840"/>
              </a:xfrm>
              <a:prstGeom prst="rect">
                <a:avLst/>
              </a:prstGeom>
            </p:spPr>
            <p:txBody>
              <a:bodyPr anchor="ctr" rtlCol="false" tIns="51398" lIns="51398" bIns="51398" rIns="51398"/>
              <a:lstStyle/>
              <a:p>
                <a:pPr algn="ctr">
                  <a:lnSpc>
                    <a:spcPts val="1451"/>
                  </a:lnSpc>
                </a:pPr>
              </a:p>
            </p:txBody>
          </p:sp>
        </p:grpSp>
        <p:grpSp>
          <p:nvGrpSpPr>
            <p:cNvPr name="Group 143" id="143"/>
            <p:cNvGrpSpPr/>
            <p:nvPr/>
          </p:nvGrpSpPr>
          <p:grpSpPr>
            <a:xfrm rot="0">
              <a:off x="16416946" y="10715312"/>
              <a:ext cx="1475530" cy="1475530"/>
              <a:chOff x="0" y="0"/>
              <a:chExt cx="812800" cy="812800"/>
            </a:xfrm>
          </p:grpSpPr>
          <p:sp>
            <p:nvSpPr>
              <p:cNvPr name="Freeform 144" id="14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B9A1"/>
              </a:solidFill>
            </p:spPr>
          </p:sp>
          <p:sp>
            <p:nvSpPr>
              <p:cNvPr name="TextBox 145" id="145"/>
              <p:cNvSpPr txBox="true"/>
              <p:nvPr/>
            </p:nvSpPr>
            <p:spPr>
              <a:xfrm>
                <a:off x="76200" y="66675"/>
                <a:ext cx="660400" cy="669925"/>
              </a:xfrm>
              <a:prstGeom prst="rect">
                <a:avLst/>
              </a:prstGeom>
            </p:spPr>
            <p:txBody>
              <a:bodyPr anchor="ctr" rtlCol="false" tIns="51398" lIns="51398" bIns="51398" rIns="51398"/>
              <a:lstStyle/>
              <a:p>
                <a:pPr algn="ctr">
                  <a:lnSpc>
                    <a:spcPts val="1451"/>
                  </a:lnSpc>
                </a:pPr>
              </a:p>
            </p:txBody>
          </p:sp>
        </p:grpSp>
        <p:grpSp>
          <p:nvGrpSpPr>
            <p:cNvPr name="Group 146" id="146"/>
            <p:cNvGrpSpPr/>
            <p:nvPr/>
          </p:nvGrpSpPr>
          <p:grpSpPr>
            <a:xfrm rot="0">
              <a:off x="16515601" y="11239178"/>
              <a:ext cx="1283010" cy="721930"/>
              <a:chOff x="0" y="0"/>
              <a:chExt cx="528386" cy="297315"/>
            </a:xfrm>
          </p:grpSpPr>
          <p:sp>
            <p:nvSpPr>
              <p:cNvPr name="Freeform 147" id="147"/>
              <p:cNvSpPr/>
              <p:nvPr/>
            </p:nvSpPr>
            <p:spPr>
              <a:xfrm flipH="false" flipV="false" rot="0">
                <a:off x="0" y="0"/>
                <a:ext cx="528386" cy="297315"/>
              </a:xfrm>
              <a:custGeom>
                <a:avLst/>
                <a:gdLst/>
                <a:ahLst/>
                <a:cxnLst/>
                <a:rect r="r" b="b" t="t" l="l"/>
                <a:pathLst>
                  <a:path h="297315" w="528386">
                    <a:moveTo>
                      <a:pt x="148657" y="0"/>
                    </a:moveTo>
                    <a:lnTo>
                      <a:pt x="379728" y="0"/>
                    </a:lnTo>
                    <a:cubicBezTo>
                      <a:pt x="419155" y="0"/>
                      <a:pt x="456966" y="15662"/>
                      <a:pt x="484845" y="43541"/>
                    </a:cubicBezTo>
                    <a:cubicBezTo>
                      <a:pt x="512724" y="71419"/>
                      <a:pt x="528386" y="109231"/>
                      <a:pt x="528386" y="148657"/>
                    </a:cubicBezTo>
                    <a:lnTo>
                      <a:pt x="528386" y="148657"/>
                    </a:lnTo>
                    <a:cubicBezTo>
                      <a:pt x="528386" y="188084"/>
                      <a:pt x="512724" y="225895"/>
                      <a:pt x="484845" y="253774"/>
                    </a:cubicBezTo>
                    <a:cubicBezTo>
                      <a:pt x="456966" y="281652"/>
                      <a:pt x="419155" y="297315"/>
                      <a:pt x="379728" y="297315"/>
                    </a:cubicBezTo>
                    <a:lnTo>
                      <a:pt x="148657" y="297315"/>
                    </a:lnTo>
                    <a:cubicBezTo>
                      <a:pt x="109231" y="297315"/>
                      <a:pt x="71419" y="281652"/>
                      <a:pt x="43541" y="253774"/>
                    </a:cubicBezTo>
                    <a:cubicBezTo>
                      <a:pt x="15662" y="225895"/>
                      <a:pt x="0" y="188084"/>
                      <a:pt x="0" y="148657"/>
                    </a:cubicBezTo>
                    <a:lnTo>
                      <a:pt x="0" y="148657"/>
                    </a:lnTo>
                    <a:cubicBezTo>
                      <a:pt x="0" y="109231"/>
                      <a:pt x="15662" y="71419"/>
                      <a:pt x="43541" y="43541"/>
                    </a:cubicBezTo>
                    <a:cubicBezTo>
                      <a:pt x="71419" y="15662"/>
                      <a:pt x="109231" y="0"/>
                      <a:pt x="148657" y="0"/>
                    </a:cubicBezTo>
                    <a:close/>
                  </a:path>
                </a:pathLst>
              </a:custGeom>
              <a:solidFill>
                <a:srgbClr val="FFFFFF"/>
              </a:solidFill>
            </p:spPr>
          </p:sp>
          <p:sp>
            <p:nvSpPr>
              <p:cNvPr name="TextBox 148" id="148"/>
              <p:cNvSpPr txBox="true"/>
              <p:nvPr/>
            </p:nvSpPr>
            <p:spPr>
              <a:xfrm>
                <a:off x="0" y="-9525"/>
                <a:ext cx="528386" cy="306840"/>
              </a:xfrm>
              <a:prstGeom prst="rect">
                <a:avLst/>
              </a:prstGeom>
            </p:spPr>
            <p:txBody>
              <a:bodyPr anchor="ctr" rtlCol="false" tIns="51398" lIns="51398" bIns="51398" rIns="51398"/>
              <a:lstStyle/>
              <a:p>
                <a:pPr algn="ctr">
                  <a:lnSpc>
                    <a:spcPts val="1451"/>
                  </a:lnSpc>
                </a:pPr>
              </a:p>
            </p:txBody>
          </p:sp>
        </p:grpSp>
        <p:grpSp>
          <p:nvGrpSpPr>
            <p:cNvPr name="Group 149" id="149"/>
            <p:cNvGrpSpPr/>
            <p:nvPr/>
          </p:nvGrpSpPr>
          <p:grpSpPr>
            <a:xfrm rot="0">
              <a:off x="10513595" y="10747917"/>
              <a:ext cx="1475530" cy="1475530"/>
              <a:chOff x="0" y="0"/>
              <a:chExt cx="812800" cy="812800"/>
            </a:xfrm>
          </p:grpSpPr>
          <p:sp>
            <p:nvSpPr>
              <p:cNvPr name="Freeform 150" id="15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FE2E4"/>
              </a:solidFill>
            </p:spPr>
          </p:sp>
          <p:sp>
            <p:nvSpPr>
              <p:cNvPr name="TextBox 151" id="151"/>
              <p:cNvSpPr txBox="true"/>
              <p:nvPr/>
            </p:nvSpPr>
            <p:spPr>
              <a:xfrm>
                <a:off x="76200" y="66675"/>
                <a:ext cx="660400" cy="669925"/>
              </a:xfrm>
              <a:prstGeom prst="rect">
                <a:avLst/>
              </a:prstGeom>
            </p:spPr>
            <p:txBody>
              <a:bodyPr anchor="ctr" rtlCol="false" tIns="51398" lIns="51398" bIns="51398" rIns="51398"/>
              <a:lstStyle/>
              <a:p>
                <a:pPr algn="ctr">
                  <a:lnSpc>
                    <a:spcPts val="1451"/>
                  </a:lnSpc>
                </a:pPr>
              </a:p>
            </p:txBody>
          </p:sp>
        </p:grpSp>
        <p:grpSp>
          <p:nvGrpSpPr>
            <p:cNvPr name="Group 152" id="152"/>
            <p:cNvGrpSpPr/>
            <p:nvPr/>
          </p:nvGrpSpPr>
          <p:grpSpPr>
            <a:xfrm rot="0">
              <a:off x="10634805" y="11351083"/>
              <a:ext cx="1233029" cy="660795"/>
              <a:chOff x="0" y="0"/>
              <a:chExt cx="528386" cy="283168"/>
            </a:xfrm>
          </p:grpSpPr>
          <p:sp>
            <p:nvSpPr>
              <p:cNvPr name="Freeform 153" id="153"/>
              <p:cNvSpPr/>
              <p:nvPr/>
            </p:nvSpPr>
            <p:spPr>
              <a:xfrm flipH="false" flipV="false" rot="0">
                <a:off x="0" y="0"/>
                <a:ext cx="528386" cy="283168"/>
              </a:xfrm>
              <a:custGeom>
                <a:avLst/>
                <a:gdLst/>
                <a:ahLst/>
                <a:cxnLst/>
                <a:rect r="r" b="b" t="t" l="l"/>
                <a:pathLst>
                  <a:path h="283168" w="528386">
                    <a:moveTo>
                      <a:pt x="141584" y="0"/>
                    </a:moveTo>
                    <a:lnTo>
                      <a:pt x="386802" y="0"/>
                    </a:lnTo>
                    <a:cubicBezTo>
                      <a:pt x="464996" y="0"/>
                      <a:pt x="528386" y="63389"/>
                      <a:pt x="528386" y="141584"/>
                    </a:cubicBezTo>
                    <a:lnTo>
                      <a:pt x="528386" y="141584"/>
                    </a:lnTo>
                    <a:cubicBezTo>
                      <a:pt x="528386" y="179135"/>
                      <a:pt x="513469" y="215147"/>
                      <a:pt x="486917" y="241699"/>
                    </a:cubicBezTo>
                    <a:cubicBezTo>
                      <a:pt x="460364" y="268251"/>
                      <a:pt x="424352" y="283168"/>
                      <a:pt x="386802" y="283168"/>
                    </a:cubicBezTo>
                    <a:lnTo>
                      <a:pt x="141584" y="283168"/>
                    </a:lnTo>
                    <a:cubicBezTo>
                      <a:pt x="63389" y="283168"/>
                      <a:pt x="0" y="219779"/>
                      <a:pt x="0" y="141584"/>
                    </a:cubicBezTo>
                    <a:lnTo>
                      <a:pt x="0" y="141584"/>
                    </a:lnTo>
                    <a:cubicBezTo>
                      <a:pt x="0" y="63389"/>
                      <a:pt x="63389" y="0"/>
                      <a:pt x="141584" y="0"/>
                    </a:cubicBezTo>
                    <a:close/>
                  </a:path>
                </a:pathLst>
              </a:custGeom>
              <a:solidFill>
                <a:srgbClr val="FFFFFF"/>
              </a:solidFill>
            </p:spPr>
          </p:sp>
          <p:sp>
            <p:nvSpPr>
              <p:cNvPr name="TextBox 154" id="154"/>
              <p:cNvSpPr txBox="true"/>
              <p:nvPr/>
            </p:nvSpPr>
            <p:spPr>
              <a:xfrm>
                <a:off x="0" y="-9525"/>
                <a:ext cx="528386" cy="292693"/>
              </a:xfrm>
              <a:prstGeom prst="rect">
                <a:avLst/>
              </a:prstGeom>
            </p:spPr>
            <p:txBody>
              <a:bodyPr anchor="ctr" rtlCol="false" tIns="51398" lIns="51398" bIns="51398" rIns="51398"/>
              <a:lstStyle/>
              <a:p>
                <a:pPr algn="ctr">
                  <a:lnSpc>
                    <a:spcPts val="1451"/>
                  </a:lnSpc>
                </a:pPr>
              </a:p>
            </p:txBody>
          </p:sp>
        </p:grpSp>
        <p:sp>
          <p:nvSpPr>
            <p:cNvPr name="Freeform 155" id="155"/>
            <p:cNvSpPr/>
            <p:nvPr/>
          </p:nvSpPr>
          <p:spPr>
            <a:xfrm flipH="false" flipV="false" rot="0">
              <a:off x="13427812" y="10944540"/>
              <a:ext cx="540224" cy="492279"/>
            </a:xfrm>
            <a:custGeom>
              <a:avLst/>
              <a:gdLst/>
              <a:ahLst/>
              <a:cxnLst/>
              <a:rect r="r" b="b" t="t" l="l"/>
              <a:pathLst>
                <a:path h="492279" w="540224">
                  <a:moveTo>
                    <a:pt x="0" y="0"/>
                  </a:moveTo>
                  <a:lnTo>
                    <a:pt x="540224" y="0"/>
                  </a:lnTo>
                  <a:lnTo>
                    <a:pt x="540224" y="492279"/>
                  </a:lnTo>
                  <a:lnTo>
                    <a:pt x="0" y="492279"/>
                  </a:lnTo>
                  <a:lnTo>
                    <a:pt x="0" y="0"/>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156" id="156"/>
            <p:cNvSpPr/>
            <p:nvPr/>
          </p:nvSpPr>
          <p:spPr>
            <a:xfrm flipH="false" flipV="false" rot="0">
              <a:off x="17457458" y="10760354"/>
              <a:ext cx="577109" cy="624746"/>
            </a:xfrm>
            <a:custGeom>
              <a:avLst/>
              <a:gdLst/>
              <a:ahLst/>
              <a:cxnLst/>
              <a:rect r="r" b="b" t="t" l="l"/>
              <a:pathLst>
                <a:path h="624746" w="577109">
                  <a:moveTo>
                    <a:pt x="0" y="0"/>
                  </a:moveTo>
                  <a:lnTo>
                    <a:pt x="577109" y="0"/>
                  </a:lnTo>
                  <a:lnTo>
                    <a:pt x="577109" y="624746"/>
                  </a:lnTo>
                  <a:lnTo>
                    <a:pt x="0" y="624746"/>
                  </a:lnTo>
                  <a:lnTo>
                    <a:pt x="0" y="0"/>
                  </a:lnTo>
                  <a:close/>
                </a:path>
              </a:pathLst>
            </a:custGeom>
            <a:blipFill>
              <a:blip r:embed="rId18">
                <a:extLst>
                  <a:ext uri="{96DAC541-7B7A-43D3-8B79-37D633B846F1}">
                    <asvg:svgBlip xmlns:asvg="http://schemas.microsoft.com/office/drawing/2016/SVG/main" r:embed="rId19"/>
                  </a:ext>
                </a:extLst>
              </a:blip>
              <a:stretch>
                <a:fillRect l="0" t="0" r="0" b="0"/>
              </a:stretch>
            </a:blipFill>
          </p:spPr>
        </p:sp>
        <p:sp>
          <p:nvSpPr>
            <p:cNvPr name="Freeform 157" id="157"/>
            <p:cNvSpPr/>
            <p:nvPr/>
          </p:nvSpPr>
          <p:spPr>
            <a:xfrm flipH="false" flipV="false" rot="0">
              <a:off x="12054896" y="10885224"/>
              <a:ext cx="388930" cy="520909"/>
            </a:xfrm>
            <a:custGeom>
              <a:avLst/>
              <a:gdLst/>
              <a:ahLst/>
              <a:cxnLst/>
              <a:rect r="r" b="b" t="t" l="l"/>
              <a:pathLst>
                <a:path h="520909" w="388930">
                  <a:moveTo>
                    <a:pt x="0" y="0"/>
                  </a:moveTo>
                  <a:lnTo>
                    <a:pt x="388930" y="0"/>
                  </a:lnTo>
                  <a:lnTo>
                    <a:pt x="388930" y="520909"/>
                  </a:lnTo>
                  <a:lnTo>
                    <a:pt x="0" y="520909"/>
                  </a:lnTo>
                  <a:lnTo>
                    <a:pt x="0" y="0"/>
                  </a:lnTo>
                  <a:close/>
                </a:path>
              </a:pathLst>
            </a:custGeom>
            <a:blipFill>
              <a:blip r:embed="rId20">
                <a:extLst>
                  <a:ext uri="{96DAC541-7B7A-43D3-8B79-37D633B846F1}">
                    <asvg:svgBlip xmlns:asvg="http://schemas.microsoft.com/office/drawing/2016/SVG/main" r:embed="rId21"/>
                  </a:ext>
                </a:extLst>
              </a:blip>
              <a:stretch>
                <a:fillRect l="0" t="0" r="0" b="0"/>
              </a:stretch>
            </a:blipFill>
          </p:spPr>
        </p:sp>
        <p:sp>
          <p:nvSpPr>
            <p:cNvPr name="TextBox 158" id="158"/>
            <p:cNvSpPr txBox="true"/>
            <p:nvPr/>
          </p:nvSpPr>
          <p:spPr>
            <a:xfrm rot="0">
              <a:off x="13667786" y="10911907"/>
              <a:ext cx="1236158" cy="392752"/>
            </a:xfrm>
            <a:prstGeom prst="rect">
              <a:avLst/>
            </a:prstGeom>
          </p:spPr>
          <p:txBody>
            <a:bodyPr anchor="t" rtlCol="false" tIns="0" lIns="0" bIns="0" rIns="0">
              <a:spAutoFit/>
            </a:bodyPr>
            <a:lstStyle/>
            <a:p>
              <a:pPr algn="ctr">
                <a:lnSpc>
                  <a:spcPts val="1109"/>
                </a:lnSpc>
              </a:pPr>
              <a:r>
                <a:rPr lang="en-US" sz="1109">
                  <a:solidFill>
                    <a:srgbClr val="000000"/>
                  </a:solidFill>
                  <a:latin typeface="Bantayog"/>
                  <a:ea typeface="Bantayog"/>
                  <a:cs typeface="Bantayog"/>
                  <a:sym typeface="Bantayog"/>
                </a:rPr>
                <a:t>mind</a:t>
              </a:r>
            </a:p>
            <a:p>
              <a:pPr algn="ctr">
                <a:lnSpc>
                  <a:spcPts val="1109"/>
                </a:lnSpc>
              </a:pPr>
              <a:r>
                <a:rPr lang="en-US" sz="1109">
                  <a:solidFill>
                    <a:srgbClr val="000000"/>
                  </a:solidFill>
                  <a:latin typeface="Bantayog"/>
                  <a:ea typeface="Bantayog"/>
                  <a:cs typeface="Bantayog"/>
                  <a:sym typeface="Bantayog"/>
                </a:rPr>
                <a:t>reading</a:t>
              </a:r>
            </a:p>
          </p:txBody>
        </p:sp>
        <p:sp>
          <p:nvSpPr>
            <p:cNvPr name="TextBox 159" id="159"/>
            <p:cNvSpPr txBox="true"/>
            <p:nvPr/>
          </p:nvSpPr>
          <p:spPr>
            <a:xfrm rot="0">
              <a:off x="12274027" y="10954065"/>
              <a:ext cx="1095599" cy="392752"/>
            </a:xfrm>
            <a:prstGeom prst="rect">
              <a:avLst/>
            </a:prstGeom>
          </p:spPr>
          <p:txBody>
            <a:bodyPr anchor="t" rtlCol="false" tIns="0" lIns="0" bIns="0" rIns="0">
              <a:spAutoFit/>
            </a:bodyPr>
            <a:lstStyle/>
            <a:p>
              <a:pPr algn="ctr">
                <a:lnSpc>
                  <a:spcPts val="1109"/>
                </a:lnSpc>
              </a:pPr>
              <a:r>
                <a:rPr lang="en-US" sz="1109">
                  <a:solidFill>
                    <a:srgbClr val="000000"/>
                  </a:solidFill>
                  <a:latin typeface="Bantayog"/>
                  <a:ea typeface="Bantayog"/>
                  <a:cs typeface="Bantayog"/>
                  <a:sym typeface="Bantayog"/>
                </a:rPr>
                <a:t>fortune</a:t>
              </a:r>
            </a:p>
            <a:p>
              <a:pPr algn="ctr">
                <a:lnSpc>
                  <a:spcPts val="1109"/>
                </a:lnSpc>
              </a:pPr>
              <a:r>
                <a:rPr lang="en-US" sz="1109">
                  <a:solidFill>
                    <a:srgbClr val="000000"/>
                  </a:solidFill>
                  <a:latin typeface="Bantayog"/>
                  <a:ea typeface="Bantayog"/>
                  <a:cs typeface="Bantayog"/>
                  <a:sym typeface="Bantayog"/>
                </a:rPr>
                <a:t>telling</a:t>
              </a:r>
            </a:p>
          </p:txBody>
        </p:sp>
        <p:sp>
          <p:nvSpPr>
            <p:cNvPr name="TextBox 160" id="160"/>
            <p:cNvSpPr txBox="true"/>
            <p:nvPr/>
          </p:nvSpPr>
          <p:spPr>
            <a:xfrm rot="0">
              <a:off x="15122285" y="10869147"/>
              <a:ext cx="1095599" cy="392752"/>
            </a:xfrm>
            <a:prstGeom prst="rect">
              <a:avLst/>
            </a:prstGeom>
          </p:spPr>
          <p:txBody>
            <a:bodyPr anchor="t" rtlCol="false" tIns="0" lIns="0" bIns="0" rIns="0">
              <a:spAutoFit/>
            </a:bodyPr>
            <a:lstStyle/>
            <a:p>
              <a:pPr algn="ctr">
                <a:lnSpc>
                  <a:spcPts val="1109"/>
                </a:lnSpc>
              </a:pPr>
              <a:r>
                <a:rPr lang="en-US" sz="1109">
                  <a:solidFill>
                    <a:srgbClr val="000000"/>
                  </a:solidFill>
                  <a:latin typeface="Bantayog"/>
                  <a:ea typeface="Bantayog"/>
                  <a:cs typeface="Bantayog"/>
                  <a:sym typeface="Bantayog"/>
                </a:rPr>
                <a:t>should</a:t>
              </a:r>
            </a:p>
            <a:p>
              <a:pPr algn="ctr">
                <a:lnSpc>
                  <a:spcPts val="1109"/>
                </a:lnSpc>
              </a:pPr>
              <a:r>
                <a:rPr lang="en-US" sz="1109">
                  <a:solidFill>
                    <a:srgbClr val="000000"/>
                  </a:solidFill>
                  <a:latin typeface="Bantayog"/>
                  <a:ea typeface="Bantayog"/>
                  <a:cs typeface="Bantayog"/>
                  <a:sym typeface="Bantayog"/>
                </a:rPr>
                <a:t>statements</a:t>
              </a:r>
            </a:p>
          </p:txBody>
        </p:sp>
        <p:sp>
          <p:nvSpPr>
            <p:cNvPr name="TextBox 161" id="161"/>
            <p:cNvSpPr txBox="true"/>
            <p:nvPr/>
          </p:nvSpPr>
          <p:spPr>
            <a:xfrm rot="0">
              <a:off x="16564929" y="10977575"/>
              <a:ext cx="1095599" cy="210401"/>
            </a:xfrm>
            <a:prstGeom prst="rect">
              <a:avLst/>
            </a:prstGeom>
          </p:spPr>
          <p:txBody>
            <a:bodyPr anchor="t" rtlCol="false" tIns="0" lIns="0" bIns="0" rIns="0">
              <a:spAutoFit/>
            </a:bodyPr>
            <a:lstStyle/>
            <a:p>
              <a:pPr algn="ctr">
                <a:lnSpc>
                  <a:spcPts val="1109"/>
                </a:lnSpc>
              </a:pPr>
              <a:r>
                <a:rPr lang="en-US" sz="1109">
                  <a:solidFill>
                    <a:srgbClr val="000000"/>
                  </a:solidFill>
                  <a:latin typeface="Bantayog"/>
                  <a:ea typeface="Bantayog"/>
                  <a:cs typeface="Bantayog"/>
                  <a:sym typeface="Bantayog"/>
                </a:rPr>
                <a:t>blame</a:t>
              </a:r>
            </a:p>
          </p:txBody>
        </p:sp>
        <p:sp>
          <p:nvSpPr>
            <p:cNvPr name="TextBox 162" id="162"/>
            <p:cNvSpPr txBox="true"/>
            <p:nvPr/>
          </p:nvSpPr>
          <p:spPr>
            <a:xfrm rot="0">
              <a:off x="10724448" y="10898474"/>
              <a:ext cx="1052918" cy="367555"/>
            </a:xfrm>
            <a:prstGeom prst="rect">
              <a:avLst/>
            </a:prstGeom>
          </p:spPr>
          <p:txBody>
            <a:bodyPr anchor="t" rtlCol="false" tIns="0" lIns="0" bIns="0" rIns="0">
              <a:spAutoFit/>
            </a:bodyPr>
            <a:lstStyle/>
            <a:p>
              <a:pPr algn="ctr">
                <a:lnSpc>
                  <a:spcPts val="1066"/>
                </a:lnSpc>
              </a:pPr>
              <a:r>
                <a:rPr lang="en-US" sz="1066">
                  <a:solidFill>
                    <a:srgbClr val="000000"/>
                  </a:solidFill>
                  <a:latin typeface="Bantayog"/>
                  <a:ea typeface="Bantayog"/>
                  <a:cs typeface="Bantayog"/>
                  <a:sym typeface="Bantayog"/>
                </a:rPr>
                <a:t>mental </a:t>
              </a:r>
            </a:p>
            <a:p>
              <a:pPr algn="ctr">
                <a:lnSpc>
                  <a:spcPts val="1066"/>
                </a:lnSpc>
              </a:pPr>
              <a:r>
                <a:rPr lang="en-US" sz="1066">
                  <a:solidFill>
                    <a:srgbClr val="000000"/>
                  </a:solidFill>
                  <a:latin typeface="Bantayog"/>
                  <a:ea typeface="Bantayog"/>
                  <a:cs typeface="Bantayog"/>
                  <a:sym typeface="Bantayog"/>
                </a:rPr>
                <a:t>filter</a:t>
              </a:r>
            </a:p>
          </p:txBody>
        </p:sp>
        <p:sp>
          <p:nvSpPr>
            <p:cNvPr name="TextBox 163" id="163"/>
            <p:cNvSpPr txBox="true"/>
            <p:nvPr/>
          </p:nvSpPr>
          <p:spPr>
            <a:xfrm rot="0">
              <a:off x="13604411" y="11452836"/>
              <a:ext cx="1236158" cy="432406"/>
            </a:xfrm>
            <a:prstGeom prst="rect">
              <a:avLst/>
            </a:prstGeom>
          </p:spPr>
          <p:txBody>
            <a:bodyPr anchor="t" rtlCol="false" tIns="0" lIns="0" bIns="0" rIns="0">
              <a:spAutoFit/>
            </a:bodyPr>
            <a:lstStyle/>
            <a:p>
              <a:pPr algn="ctr">
                <a:lnSpc>
                  <a:spcPts val="848"/>
                </a:lnSpc>
              </a:pPr>
              <a:r>
                <a:rPr lang="en-US" sz="848">
                  <a:solidFill>
                    <a:srgbClr val="000000"/>
                  </a:solidFill>
                  <a:latin typeface="Nourd"/>
                  <a:ea typeface="Nourd"/>
                  <a:cs typeface="Nourd"/>
                  <a:sym typeface="Nourd"/>
                </a:rPr>
                <a:t>Assuming you know what others are thinking.</a:t>
              </a:r>
            </a:p>
          </p:txBody>
        </p:sp>
        <p:sp>
          <p:nvSpPr>
            <p:cNvPr name="TextBox 164" id="164"/>
            <p:cNvSpPr txBox="true"/>
            <p:nvPr/>
          </p:nvSpPr>
          <p:spPr>
            <a:xfrm rot="0">
              <a:off x="12086616" y="11511300"/>
              <a:ext cx="1236158" cy="291499"/>
            </a:xfrm>
            <a:prstGeom prst="rect">
              <a:avLst/>
            </a:prstGeom>
          </p:spPr>
          <p:txBody>
            <a:bodyPr anchor="t" rtlCol="false" tIns="0" lIns="0" bIns="0" rIns="0">
              <a:spAutoFit/>
            </a:bodyPr>
            <a:lstStyle/>
            <a:p>
              <a:pPr algn="ctr">
                <a:lnSpc>
                  <a:spcPts val="848"/>
                </a:lnSpc>
              </a:pPr>
              <a:r>
                <a:rPr lang="en-US" sz="848">
                  <a:solidFill>
                    <a:srgbClr val="000000"/>
                  </a:solidFill>
                  <a:latin typeface="Nourd"/>
                  <a:ea typeface="Nourd"/>
                  <a:cs typeface="Nourd"/>
                  <a:sym typeface="Nourd"/>
                </a:rPr>
                <a:t>Thinking you can predict the future.</a:t>
              </a:r>
            </a:p>
          </p:txBody>
        </p:sp>
        <p:sp>
          <p:nvSpPr>
            <p:cNvPr name="TextBox 165" id="165"/>
            <p:cNvSpPr txBox="true"/>
            <p:nvPr/>
          </p:nvSpPr>
          <p:spPr>
            <a:xfrm rot="0">
              <a:off x="16542568" y="11393465"/>
              <a:ext cx="1236158" cy="432406"/>
            </a:xfrm>
            <a:prstGeom prst="rect">
              <a:avLst/>
            </a:prstGeom>
          </p:spPr>
          <p:txBody>
            <a:bodyPr anchor="t" rtlCol="false" tIns="0" lIns="0" bIns="0" rIns="0">
              <a:spAutoFit/>
            </a:bodyPr>
            <a:lstStyle/>
            <a:p>
              <a:pPr algn="ctr">
                <a:lnSpc>
                  <a:spcPts val="848"/>
                </a:lnSpc>
              </a:pPr>
              <a:r>
                <a:rPr lang="en-US" sz="848">
                  <a:solidFill>
                    <a:srgbClr val="000000"/>
                  </a:solidFill>
                  <a:latin typeface="Nourd"/>
                  <a:ea typeface="Nourd"/>
                  <a:cs typeface="Nourd"/>
                  <a:sym typeface="Nourd"/>
                </a:rPr>
                <a:t>Blaming others </a:t>
              </a:r>
            </a:p>
            <a:p>
              <a:pPr algn="ctr">
                <a:lnSpc>
                  <a:spcPts val="848"/>
                </a:lnSpc>
              </a:pPr>
              <a:r>
                <a:rPr lang="en-US" sz="848">
                  <a:solidFill>
                    <a:srgbClr val="000000"/>
                  </a:solidFill>
                  <a:latin typeface="Nourd"/>
                  <a:ea typeface="Nourd"/>
                  <a:cs typeface="Nourd"/>
                  <a:sym typeface="Nourd"/>
                </a:rPr>
                <a:t>or yourself when that’s not fair.</a:t>
              </a:r>
            </a:p>
          </p:txBody>
        </p:sp>
        <p:sp>
          <p:nvSpPr>
            <p:cNvPr name="TextBox 166" id="166"/>
            <p:cNvSpPr txBox="true"/>
            <p:nvPr/>
          </p:nvSpPr>
          <p:spPr>
            <a:xfrm rot="0">
              <a:off x="15054391" y="11383478"/>
              <a:ext cx="1236158" cy="547474"/>
            </a:xfrm>
            <a:prstGeom prst="rect">
              <a:avLst/>
            </a:prstGeom>
          </p:spPr>
          <p:txBody>
            <a:bodyPr anchor="t" rtlCol="false" tIns="0" lIns="0" bIns="0" rIns="0">
              <a:spAutoFit/>
            </a:bodyPr>
            <a:lstStyle/>
            <a:p>
              <a:pPr algn="ctr">
                <a:lnSpc>
                  <a:spcPts val="783"/>
                </a:lnSpc>
              </a:pPr>
              <a:r>
                <a:rPr lang="en-US" sz="783">
                  <a:solidFill>
                    <a:srgbClr val="000000"/>
                  </a:solidFill>
                  <a:latin typeface="Nourd"/>
                  <a:ea typeface="Nourd"/>
                  <a:cs typeface="Nourd"/>
                  <a:sym typeface="Nourd"/>
                </a:rPr>
                <a:t>Shoulda, woulda, coulda!</a:t>
              </a:r>
            </a:p>
            <a:p>
              <a:pPr algn="ctr">
                <a:lnSpc>
                  <a:spcPts val="783"/>
                </a:lnSpc>
              </a:pPr>
              <a:r>
                <a:rPr lang="en-US" sz="783">
                  <a:solidFill>
                    <a:srgbClr val="000000"/>
                  </a:solidFill>
                  <a:latin typeface="Nourd"/>
                  <a:ea typeface="Nourd"/>
                  <a:cs typeface="Nourd"/>
                  <a:sym typeface="Nourd"/>
                </a:rPr>
                <a:t>Stop ‘should’</a:t>
              </a:r>
            </a:p>
            <a:p>
              <a:pPr algn="ctr">
                <a:lnSpc>
                  <a:spcPts val="783"/>
                </a:lnSpc>
              </a:pPr>
              <a:r>
                <a:rPr lang="en-US" sz="783">
                  <a:solidFill>
                    <a:srgbClr val="000000"/>
                  </a:solidFill>
                  <a:latin typeface="Nourd"/>
                  <a:ea typeface="Nourd"/>
                  <a:cs typeface="Nourd"/>
                  <a:sym typeface="Nourd"/>
                </a:rPr>
                <a:t>statements. </a:t>
              </a:r>
            </a:p>
          </p:txBody>
        </p:sp>
        <p:sp>
          <p:nvSpPr>
            <p:cNvPr name="TextBox 167" id="167"/>
            <p:cNvSpPr txBox="true"/>
            <p:nvPr/>
          </p:nvSpPr>
          <p:spPr>
            <a:xfrm rot="0">
              <a:off x="10679832" y="11427275"/>
              <a:ext cx="1188001" cy="525775"/>
            </a:xfrm>
            <a:prstGeom prst="rect">
              <a:avLst/>
            </a:prstGeom>
          </p:spPr>
          <p:txBody>
            <a:bodyPr anchor="t" rtlCol="false" tIns="0" lIns="0" bIns="0" rIns="0">
              <a:spAutoFit/>
            </a:bodyPr>
            <a:lstStyle/>
            <a:p>
              <a:pPr algn="ctr">
                <a:lnSpc>
                  <a:spcPts val="752"/>
                </a:lnSpc>
              </a:pPr>
              <a:r>
                <a:rPr lang="en-US" sz="752">
                  <a:solidFill>
                    <a:srgbClr val="000000"/>
                  </a:solidFill>
                  <a:latin typeface="Nourd"/>
                  <a:ea typeface="Nourd"/>
                  <a:cs typeface="Nourd"/>
                  <a:sym typeface="Nourd"/>
                </a:rPr>
                <a:t>Dwelling on the negatives and not counting the positives.</a:t>
              </a:r>
            </a:p>
          </p:txBody>
        </p:sp>
        <p:sp>
          <p:nvSpPr>
            <p:cNvPr name="Freeform 168" id="168"/>
            <p:cNvSpPr/>
            <p:nvPr/>
          </p:nvSpPr>
          <p:spPr>
            <a:xfrm flipH="false" flipV="false" rot="0">
              <a:off x="11381105" y="4232028"/>
              <a:ext cx="825000" cy="180469"/>
            </a:xfrm>
            <a:custGeom>
              <a:avLst/>
              <a:gdLst/>
              <a:ahLst/>
              <a:cxnLst/>
              <a:rect r="r" b="b" t="t" l="l"/>
              <a:pathLst>
                <a:path h="180469" w="825000">
                  <a:moveTo>
                    <a:pt x="0" y="0"/>
                  </a:moveTo>
                  <a:lnTo>
                    <a:pt x="825000" y="0"/>
                  </a:lnTo>
                  <a:lnTo>
                    <a:pt x="825000" y="180469"/>
                  </a:lnTo>
                  <a:lnTo>
                    <a:pt x="0" y="18046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69" id="169"/>
            <p:cNvSpPr/>
            <p:nvPr/>
          </p:nvSpPr>
          <p:spPr>
            <a:xfrm flipH="false" flipV="false" rot="0">
              <a:off x="11381105" y="6014112"/>
              <a:ext cx="825000" cy="180469"/>
            </a:xfrm>
            <a:custGeom>
              <a:avLst/>
              <a:gdLst/>
              <a:ahLst/>
              <a:cxnLst/>
              <a:rect r="r" b="b" t="t" l="l"/>
              <a:pathLst>
                <a:path h="180469" w="825000">
                  <a:moveTo>
                    <a:pt x="0" y="0"/>
                  </a:moveTo>
                  <a:lnTo>
                    <a:pt x="825000" y="0"/>
                  </a:lnTo>
                  <a:lnTo>
                    <a:pt x="825000" y="180469"/>
                  </a:lnTo>
                  <a:lnTo>
                    <a:pt x="0" y="180469"/>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70" id="170"/>
            <p:cNvSpPr/>
            <p:nvPr/>
          </p:nvSpPr>
          <p:spPr>
            <a:xfrm flipH="false" flipV="false" rot="0">
              <a:off x="11381105" y="8234764"/>
              <a:ext cx="825000" cy="180469"/>
            </a:xfrm>
            <a:custGeom>
              <a:avLst/>
              <a:gdLst/>
              <a:ahLst/>
              <a:cxnLst/>
              <a:rect r="r" b="b" t="t" l="l"/>
              <a:pathLst>
                <a:path h="180469" w="825000">
                  <a:moveTo>
                    <a:pt x="0" y="0"/>
                  </a:moveTo>
                  <a:lnTo>
                    <a:pt x="825000" y="0"/>
                  </a:lnTo>
                  <a:lnTo>
                    <a:pt x="825000" y="180468"/>
                  </a:lnTo>
                  <a:lnTo>
                    <a:pt x="0" y="180468"/>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grpSp>
          <p:nvGrpSpPr>
            <p:cNvPr name="Group 171" id="171"/>
            <p:cNvGrpSpPr/>
            <p:nvPr/>
          </p:nvGrpSpPr>
          <p:grpSpPr>
            <a:xfrm rot="0">
              <a:off x="9036347" y="10747917"/>
              <a:ext cx="1442926" cy="1442926"/>
              <a:chOff x="0" y="0"/>
              <a:chExt cx="812800" cy="812800"/>
            </a:xfrm>
          </p:grpSpPr>
          <p:sp>
            <p:nvSpPr>
              <p:cNvPr name="Freeform 172" id="17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7B9A1"/>
              </a:solidFill>
            </p:spPr>
          </p:sp>
          <p:sp>
            <p:nvSpPr>
              <p:cNvPr name="TextBox 173" id="173"/>
              <p:cNvSpPr txBox="true"/>
              <p:nvPr/>
            </p:nvSpPr>
            <p:spPr>
              <a:xfrm>
                <a:off x="76200" y="66675"/>
                <a:ext cx="660400" cy="669925"/>
              </a:xfrm>
              <a:prstGeom prst="rect">
                <a:avLst/>
              </a:prstGeom>
            </p:spPr>
            <p:txBody>
              <a:bodyPr anchor="ctr" rtlCol="false" tIns="46133" lIns="46133" bIns="46133" rIns="46133"/>
              <a:lstStyle/>
              <a:p>
                <a:pPr algn="ctr">
                  <a:lnSpc>
                    <a:spcPts val="1451"/>
                  </a:lnSpc>
                </a:pPr>
              </a:p>
            </p:txBody>
          </p:sp>
        </p:grpSp>
        <p:grpSp>
          <p:nvGrpSpPr>
            <p:cNvPr name="Group 174" id="174"/>
            <p:cNvGrpSpPr/>
            <p:nvPr/>
          </p:nvGrpSpPr>
          <p:grpSpPr>
            <a:xfrm rot="0">
              <a:off x="9160617" y="11337755"/>
              <a:ext cx="1205783" cy="646194"/>
              <a:chOff x="0" y="0"/>
              <a:chExt cx="528386" cy="283168"/>
            </a:xfrm>
          </p:grpSpPr>
          <p:sp>
            <p:nvSpPr>
              <p:cNvPr name="Freeform 175" id="175"/>
              <p:cNvSpPr/>
              <p:nvPr/>
            </p:nvSpPr>
            <p:spPr>
              <a:xfrm flipH="false" flipV="false" rot="0">
                <a:off x="0" y="0"/>
                <a:ext cx="528386" cy="283168"/>
              </a:xfrm>
              <a:custGeom>
                <a:avLst/>
                <a:gdLst/>
                <a:ahLst/>
                <a:cxnLst/>
                <a:rect r="r" b="b" t="t" l="l"/>
                <a:pathLst>
                  <a:path h="283168" w="528386">
                    <a:moveTo>
                      <a:pt x="141584" y="0"/>
                    </a:moveTo>
                    <a:lnTo>
                      <a:pt x="386802" y="0"/>
                    </a:lnTo>
                    <a:cubicBezTo>
                      <a:pt x="464996" y="0"/>
                      <a:pt x="528386" y="63389"/>
                      <a:pt x="528386" y="141584"/>
                    </a:cubicBezTo>
                    <a:lnTo>
                      <a:pt x="528386" y="141584"/>
                    </a:lnTo>
                    <a:cubicBezTo>
                      <a:pt x="528386" y="179135"/>
                      <a:pt x="513469" y="215147"/>
                      <a:pt x="486917" y="241699"/>
                    </a:cubicBezTo>
                    <a:cubicBezTo>
                      <a:pt x="460364" y="268251"/>
                      <a:pt x="424352" y="283168"/>
                      <a:pt x="386802" y="283168"/>
                    </a:cubicBezTo>
                    <a:lnTo>
                      <a:pt x="141584" y="283168"/>
                    </a:lnTo>
                    <a:cubicBezTo>
                      <a:pt x="63389" y="283168"/>
                      <a:pt x="0" y="219779"/>
                      <a:pt x="0" y="141584"/>
                    </a:cubicBezTo>
                    <a:lnTo>
                      <a:pt x="0" y="141584"/>
                    </a:lnTo>
                    <a:cubicBezTo>
                      <a:pt x="0" y="63389"/>
                      <a:pt x="63389" y="0"/>
                      <a:pt x="141584" y="0"/>
                    </a:cubicBezTo>
                    <a:close/>
                  </a:path>
                </a:pathLst>
              </a:custGeom>
              <a:solidFill>
                <a:srgbClr val="FFFFFF"/>
              </a:solidFill>
            </p:spPr>
          </p:sp>
          <p:sp>
            <p:nvSpPr>
              <p:cNvPr name="TextBox 176" id="176"/>
              <p:cNvSpPr txBox="true"/>
              <p:nvPr/>
            </p:nvSpPr>
            <p:spPr>
              <a:xfrm>
                <a:off x="0" y="-9525"/>
                <a:ext cx="528386" cy="292693"/>
              </a:xfrm>
              <a:prstGeom prst="rect">
                <a:avLst/>
              </a:prstGeom>
            </p:spPr>
            <p:txBody>
              <a:bodyPr anchor="ctr" rtlCol="false" tIns="46133" lIns="46133" bIns="46133" rIns="46133"/>
              <a:lstStyle/>
              <a:p>
                <a:pPr algn="ctr">
                  <a:lnSpc>
                    <a:spcPts val="1451"/>
                  </a:lnSpc>
                </a:pPr>
              </a:p>
            </p:txBody>
          </p:sp>
        </p:grpSp>
        <p:sp>
          <p:nvSpPr>
            <p:cNvPr name="TextBox 177" id="177"/>
            <p:cNvSpPr txBox="true"/>
            <p:nvPr/>
          </p:nvSpPr>
          <p:spPr>
            <a:xfrm rot="0">
              <a:off x="9160617" y="11070718"/>
              <a:ext cx="1205783" cy="185480"/>
            </a:xfrm>
            <a:prstGeom prst="rect">
              <a:avLst/>
            </a:prstGeom>
          </p:spPr>
          <p:txBody>
            <a:bodyPr anchor="t" rtlCol="false" tIns="0" lIns="0" bIns="0" rIns="0">
              <a:spAutoFit/>
            </a:bodyPr>
            <a:lstStyle/>
            <a:p>
              <a:pPr algn="ctr">
                <a:lnSpc>
                  <a:spcPts val="912"/>
                </a:lnSpc>
              </a:pPr>
              <a:r>
                <a:rPr lang="en-US" sz="912">
                  <a:solidFill>
                    <a:srgbClr val="000000"/>
                  </a:solidFill>
                  <a:latin typeface="Bantayog"/>
                  <a:ea typeface="Bantayog"/>
                  <a:cs typeface="Bantayog"/>
                  <a:sym typeface="Bantayog"/>
                </a:rPr>
                <a:t>Catastrophising</a:t>
              </a:r>
            </a:p>
          </p:txBody>
        </p:sp>
        <p:sp>
          <p:nvSpPr>
            <p:cNvPr name="TextBox 178" id="178"/>
            <p:cNvSpPr txBox="true"/>
            <p:nvPr/>
          </p:nvSpPr>
          <p:spPr>
            <a:xfrm rot="0">
              <a:off x="9182634" y="11458236"/>
              <a:ext cx="1161750" cy="414757"/>
            </a:xfrm>
            <a:prstGeom prst="rect">
              <a:avLst/>
            </a:prstGeom>
          </p:spPr>
          <p:txBody>
            <a:bodyPr anchor="t" rtlCol="false" tIns="0" lIns="0" bIns="0" rIns="0">
              <a:spAutoFit/>
            </a:bodyPr>
            <a:lstStyle/>
            <a:p>
              <a:pPr algn="ctr">
                <a:lnSpc>
                  <a:spcPts val="797"/>
                </a:lnSpc>
              </a:pPr>
              <a:r>
                <a:rPr lang="en-US" sz="797">
                  <a:solidFill>
                    <a:srgbClr val="000000"/>
                  </a:solidFill>
                  <a:latin typeface="Nourd"/>
                  <a:ea typeface="Nourd"/>
                  <a:cs typeface="Nourd"/>
                  <a:sym typeface="Nourd"/>
                </a:rPr>
                <a:t>Imagining the</a:t>
              </a:r>
              <a:r>
                <a:rPr lang="en-US" sz="797">
                  <a:solidFill>
                    <a:srgbClr val="000000"/>
                  </a:solidFill>
                  <a:latin typeface="Nourd"/>
                  <a:ea typeface="Nourd"/>
                  <a:cs typeface="Nourd"/>
                  <a:sym typeface="Nourd"/>
                </a:rPr>
                <a:t> </a:t>
              </a:r>
            </a:p>
            <a:p>
              <a:pPr algn="ctr">
                <a:lnSpc>
                  <a:spcPts val="797"/>
                </a:lnSpc>
              </a:pPr>
              <a:r>
                <a:rPr lang="en-US" sz="797">
                  <a:solidFill>
                    <a:srgbClr val="000000"/>
                  </a:solidFill>
                  <a:latin typeface="Nourd"/>
                  <a:ea typeface="Nourd"/>
                  <a:cs typeface="Nourd"/>
                  <a:sym typeface="Nourd"/>
                </a:rPr>
                <a:t>worst possible thing to happen.</a:t>
              </a:r>
            </a:p>
          </p:txBody>
        </p:sp>
        <p:sp>
          <p:nvSpPr>
            <p:cNvPr name="Freeform 179" id="179"/>
            <p:cNvSpPr/>
            <p:nvPr/>
          </p:nvSpPr>
          <p:spPr>
            <a:xfrm flipH="true" flipV="false" rot="0">
              <a:off x="10153840" y="11287837"/>
              <a:ext cx="525993" cy="673271"/>
            </a:xfrm>
            <a:custGeom>
              <a:avLst/>
              <a:gdLst/>
              <a:ahLst/>
              <a:cxnLst/>
              <a:rect r="r" b="b" t="t" l="l"/>
              <a:pathLst>
                <a:path h="673271" w="525993">
                  <a:moveTo>
                    <a:pt x="525992" y="0"/>
                  </a:moveTo>
                  <a:lnTo>
                    <a:pt x="0" y="0"/>
                  </a:lnTo>
                  <a:lnTo>
                    <a:pt x="0" y="673271"/>
                  </a:lnTo>
                  <a:lnTo>
                    <a:pt x="525992" y="673271"/>
                  </a:lnTo>
                  <a:lnTo>
                    <a:pt x="525992" y="0"/>
                  </a:lnTo>
                  <a:close/>
                </a:path>
              </a:pathLst>
            </a:custGeom>
            <a:blipFill>
              <a:blip r:embed="rId22"/>
              <a:stretch>
                <a:fillRect l="0" t="0" r="0" b="0"/>
              </a:stretch>
            </a:blipFill>
          </p:spPr>
        </p:sp>
        <p:sp>
          <p:nvSpPr>
            <p:cNvPr name="TextBox 180" id="180"/>
            <p:cNvSpPr txBox="true"/>
            <p:nvPr/>
          </p:nvSpPr>
          <p:spPr>
            <a:xfrm rot="0">
              <a:off x="346144" y="1297190"/>
              <a:ext cx="12976629" cy="308148"/>
            </a:xfrm>
            <a:prstGeom prst="rect">
              <a:avLst/>
            </a:prstGeom>
          </p:spPr>
          <p:txBody>
            <a:bodyPr anchor="t" rtlCol="false" tIns="0" lIns="0" bIns="0" rIns="0">
              <a:spAutoFit/>
            </a:bodyPr>
            <a:lstStyle/>
            <a:p>
              <a:pPr algn="l">
                <a:lnSpc>
                  <a:spcPts val="2099"/>
                </a:lnSpc>
              </a:pPr>
              <a:r>
                <a:rPr lang="en-US" sz="1390">
                  <a:solidFill>
                    <a:srgbClr val="000000"/>
                  </a:solidFill>
                  <a:latin typeface="Playwrite US Modern"/>
                  <a:ea typeface="Playwrite US Modern"/>
                  <a:cs typeface="Playwrite US Modern"/>
                  <a:sym typeface="Playwrite US Modern"/>
                </a:rPr>
                <a:t>Before you start, how do you feel? Rate your emotions out of 10.</a:t>
              </a:r>
            </a:p>
          </p:txBody>
        </p:sp>
        <p:sp>
          <p:nvSpPr>
            <p:cNvPr name="TextBox 181" id="181"/>
            <p:cNvSpPr txBox="true"/>
            <p:nvPr/>
          </p:nvSpPr>
          <p:spPr>
            <a:xfrm rot="0">
              <a:off x="328452" y="9486731"/>
              <a:ext cx="12661891" cy="308148"/>
            </a:xfrm>
            <a:prstGeom prst="rect">
              <a:avLst/>
            </a:prstGeom>
          </p:spPr>
          <p:txBody>
            <a:bodyPr anchor="t" rtlCol="false" tIns="0" lIns="0" bIns="0" rIns="0">
              <a:spAutoFit/>
            </a:bodyPr>
            <a:lstStyle/>
            <a:p>
              <a:pPr algn="l">
                <a:lnSpc>
                  <a:spcPts val="2099"/>
                </a:lnSpc>
              </a:pPr>
              <a:r>
                <a:rPr lang="en-US" sz="1390">
                  <a:solidFill>
                    <a:srgbClr val="000000"/>
                  </a:solidFill>
                  <a:latin typeface="Playwrite US Modern"/>
                  <a:ea typeface="Playwrite US Modern"/>
                  <a:cs typeface="Playwrite US Modern"/>
                  <a:sym typeface="Playwrite US Modern"/>
                </a:rPr>
                <a:t>Finished? Do you feel a little better? Rate your emotions out of 10 again.</a:t>
              </a:r>
            </a:p>
          </p:txBody>
        </p:sp>
        <p:grpSp>
          <p:nvGrpSpPr>
            <p:cNvPr name="Group 182" id="182"/>
            <p:cNvGrpSpPr/>
            <p:nvPr/>
          </p:nvGrpSpPr>
          <p:grpSpPr>
            <a:xfrm rot="0">
              <a:off x="346144" y="9983655"/>
              <a:ext cx="17553395" cy="558553"/>
              <a:chOff x="0" y="0"/>
              <a:chExt cx="5577175" cy="177467"/>
            </a:xfrm>
          </p:grpSpPr>
          <p:sp>
            <p:nvSpPr>
              <p:cNvPr name="Freeform 183" id="183"/>
              <p:cNvSpPr/>
              <p:nvPr/>
            </p:nvSpPr>
            <p:spPr>
              <a:xfrm flipH="false" flipV="false" rot="0">
                <a:off x="0" y="0"/>
                <a:ext cx="5577175" cy="177467"/>
              </a:xfrm>
              <a:custGeom>
                <a:avLst/>
                <a:gdLst/>
                <a:ahLst/>
                <a:cxnLst/>
                <a:rect r="r" b="b" t="t" l="l"/>
                <a:pathLst>
                  <a:path h="177467" w="5577175">
                    <a:moveTo>
                      <a:pt x="0" y="0"/>
                    </a:moveTo>
                    <a:lnTo>
                      <a:pt x="5577175" y="0"/>
                    </a:lnTo>
                    <a:lnTo>
                      <a:pt x="5577175" y="177467"/>
                    </a:lnTo>
                    <a:lnTo>
                      <a:pt x="0" y="177467"/>
                    </a:lnTo>
                    <a:close/>
                  </a:path>
                </a:pathLst>
              </a:custGeom>
              <a:solidFill>
                <a:srgbClr val="C2E4BF">
                  <a:alpha val="74902"/>
                </a:srgbClr>
              </a:solidFill>
            </p:spPr>
          </p:sp>
          <p:sp>
            <p:nvSpPr>
              <p:cNvPr name="TextBox 184" id="184"/>
              <p:cNvSpPr txBox="true"/>
              <p:nvPr/>
            </p:nvSpPr>
            <p:spPr>
              <a:xfrm>
                <a:off x="0" y="-19050"/>
                <a:ext cx="5577175" cy="196517"/>
              </a:xfrm>
              <a:prstGeom prst="rect">
                <a:avLst/>
              </a:prstGeom>
            </p:spPr>
            <p:txBody>
              <a:bodyPr anchor="ctr" rtlCol="false" tIns="41917" lIns="41917" bIns="41917" rIns="41917"/>
              <a:lstStyle/>
              <a:p>
                <a:pPr algn="ctr">
                  <a:lnSpc>
                    <a:spcPts val="1318"/>
                  </a:lnSpc>
                </a:pPr>
              </a:p>
            </p:txBody>
          </p:sp>
        </p:grpSp>
        <p:sp>
          <p:nvSpPr>
            <p:cNvPr name="TextBox 185" id="185"/>
            <p:cNvSpPr txBox="true"/>
            <p:nvPr/>
          </p:nvSpPr>
          <p:spPr>
            <a:xfrm rot="0">
              <a:off x="541322" y="10075758"/>
              <a:ext cx="1915654" cy="341497"/>
            </a:xfrm>
            <a:prstGeom prst="rect">
              <a:avLst/>
            </a:prstGeom>
          </p:spPr>
          <p:txBody>
            <a:bodyPr anchor="t" rtlCol="false" tIns="0" lIns="0" bIns="0" rIns="0">
              <a:spAutoFit/>
            </a:bodyPr>
            <a:lstStyle/>
            <a:p>
              <a:pPr algn="l">
                <a:lnSpc>
                  <a:spcPts val="1936"/>
                </a:lnSpc>
              </a:pPr>
              <a:r>
                <a:rPr lang="en-US" sz="1776">
                  <a:solidFill>
                    <a:srgbClr val="000000"/>
                  </a:solidFill>
                  <a:latin typeface="Nourd"/>
                  <a:ea typeface="Nourd"/>
                  <a:cs typeface="Nourd"/>
                  <a:sym typeface="Nourd"/>
                </a:rPr>
                <a:t>I am feeling</a:t>
              </a:r>
            </a:p>
          </p:txBody>
        </p:sp>
        <p:sp>
          <p:nvSpPr>
            <p:cNvPr name="TextBox 186" id="186"/>
            <p:cNvSpPr txBox="true"/>
            <p:nvPr/>
          </p:nvSpPr>
          <p:spPr>
            <a:xfrm rot="0">
              <a:off x="2456976" y="10144629"/>
              <a:ext cx="1080722" cy="255653"/>
            </a:xfrm>
            <a:prstGeom prst="rect">
              <a:avLst/>
            </a:prstGeom>
          </p:spPr>
          <p:txBody>
            <a:bodyPr anchor="t" rtlCol="false" tIns="0" lIns="0" bIns="0" rIns="0">
              <a:spAutoFit/>
            </a:bodyPr>
            <a:lstStyle/>
            <a:p>
              <a:pPr algn="l">
                <a:lnSpc>
                  <a:spcPts val="1475"/>
                </a:lnSpc>
              </a:pPr>
              <a:r>
                <a:rPr lang="en-US" sz="1353" b="true">
                  <a:solidFill>
                    <a:srgbClr val="000000"/>
                  </a:solidFill>
                  <a:latin typeface="Nourd Bold"/>
                  <a:ea typeface="Nourd Bold"/>
                  <a:cs typeface="Nourd Bold"/>
                  <a:sym typeface="Nourd Bold"/>
                </a:rPr>
                <a:t>SAD:  </a:t>
              </a:r>
            </a:p>
          </p:txBody>
        </p:sp>
        <p:sp>
          <p:nvSpPr>
            <p:cNvPr name="TextBox 187" id="187"/>
            <p:cNvSpPr txBox="true"/>
            <p:nvPr/>
          </p:nvSpPr>
          <p:spPr>
            <a:xfrm rot="0">
              <a:off x="4243316" y="10153261"/>
              <a:ext cx="1627193" cy="255653"/>
            </a:xfrm>
            <a:prstGeom prst="rect">
              <a:avLst/>
            </a:prstGeom>
          </p:spPr>
          <p:txBody>
            <a:bodyPr anchor="t" rtlCol="false" tIns="0" lIns="0" bIns="0" rIns="0">
              <a:spAutoFit/>
            </a:bodyPr>
            <a:lstStyle/>
            <a:p>
              <a:pPr algn="l">
                <a:lnSpc>
                  <a:spcPts val="1475"/>
                </a:lnSpc>
              </a:pPr>
              <a:r>
                <a:rPr lang="en-US" sz="1353" b="true">
                  <a:solidFill>
                    <a:srgbClr val="000000"/>
                  </a:solidFill>
                  <a:latin typeface="Nourd Bold"/>
                  <a:ea typeface="Nourd Bold"/>
                  <a:cs typeface="Nourd Bold"/>
                  <a:sym typeface="Nourd Bold"/>
                </a:rPr>
                <a:t>ANGRY:</a:t>
              </a:r>
            </a:p>
          </p:txBody>
        </p:sp>
        <p:sp>
          <p:nvSpPr>
            <p:cNvPr name="TextBox 188" id="188"/>
            <p:cNvSpPr txBox="true"/>
            <p:nvPr/>
          </p:nvSpPr>
          <p:spPr>
            <a:xfrm rot="0">
              <a:off x="6285408" y="10160912"/>
              <a:ext cx="1627193" cy="255653"/>
            </a:xfrm>
            <a:prstGeom prst="rect">
              <a:avLst/>
            </a:prstGeom>
          </p:spPr>
          <p:txBody>
            <a:bodyPr anchor="t" rtlCol="false" tIns="0" lIns="0" bIns="0" rIns="0">
              <a:spAutoFit/>
            </a:bodyPr>
            <a:lstStyle/>
            <a:p>
              <a:pPr algn="l">
                <a:lnSpc>
                  <a:spcPts val="1475"/>
                </a:lnSpc>
              </a:pPr>
              <a:r>
                <a:rPr lang="en-US" sz="1353" b="true">
                  <a:solidFill>
                    <a:srgbClr val="000000"/>
                  </a:solidFill>
                  <a:latin typeface="Nourd Bold"/>
                  <a:ea typeface="Nourd Bold"/>
                  <a:cs typeface="Nourd Bold"/>
                  <a:sym typeface="Nourd Bold"/>
                </a:rPr>
                <a:t>WORRIED:</a:t>
              </a:r>
            </a:p>
          </p:txBody>
        </p:sp>
        <p:sp>
          <p:nvSpPr>
            <p:cNvPr name="TextBox 189" id="189"/>
            <p:cNvSpPr txBox="true"/>
            <p:nvPr/>
          </p:nvSpPr>
          <p:spPr>
            <a:xfrm rot="0">
              <a:off x="8645775" y="10144629"/>
              <a:ext cx="1915337" cy="246380"/>
            </a:xfrm>
            <a:prstGeom prst="rect">
              <a:avLst/>
            </a:prstGeom>
          </p:spPr>
          <p:txBody>
            <a:bodyPr anchor="t" rtlCol="false" tIns="0" lIns="0" bIns="0" rIns="0">
              <a:spAutoFit/>
            </a:bodyPr>
            <a:lstStyle/>
            <a:p>
              <a:pPr algn="l">
                <a:lnSpc>
                  <a:spcPts val="1472"/>
                </a:lnSpc>
              </a:pPr>
              <a:r>
                <a:rPr lang="en-US" sz="1351" b="true">
                  <a:solidFill>
                    <a:srgbClr val="000000"/>
                  </a:solidFill>
                  <a:latin typeface="Nourd Bold"/>
                  <a:ea typeface="Nourd Bold"/>
                  <a:cs typeface="Nourd Bold"/>
                  <a:sym typeface="Nourd Bold"/>
                </a:rPr>
                <a:t>EMBARRASSED:</a:t>
              </a:r>
            </a:p>
          </p:txBody>
        </p:sp>
        <p:sp>
          <p:nvSpPr>
            <p:cNvPr name="TextBox 190" id="190"/>
            <p:cNvSpPr txBox="true"/>
            <p:nvPr/>
          </p:nvSpPr>
          <p:spPr>
            <a:xfrm rot="0">
              <a:off x="11412087" y="10144629"/>
              <a:ext cx="1912313" cy="246380"/>
            </a:xfrm>
            <a:prstGeom prst="rect">
              <a:avLst/>
            </a:prstGeom>
          </p:spPr>
          <p:txBody>
            <a:bodyPr anchor="t" rtlCol="false" tIns="0" lIns="0" bIns="0" rIns="0">
              <a:spAutoFit/>
            </a:bodyPr>
            <a:lstStyle/>
            <a:p>
              <a:pPr algn="l">
                <a:lnSpc>
                  <a:spcPts val="1472"/>
                </a:lnSpc>
              </a:pPr>
              <a:r>
                <a:rPr lang="en-US" sz="1351" b="true">
                  <a:solidFill>
                    <a:srgbClr val="000000"/>
                  </a:solidFill>
                  <a:latin typeface="Nourd Bold"/>
                  <a:ea typeface="Nourd Bold"/>
                  <a:cs typeface="Nourd Bold"/>
                  <a:sym typeface="Nourd Bold"/>
                </a:rPr>
                <a:t>FRUSTRATED:</a:t>
              </a:r>
            </a:p>
          </p:txBody>
        </p:sp>
        <p:sp>
          <p:nvSpPr>
            <p:cNvPr name="TextBox 191" id="191"/>
            <p:cNvSpPr txBox="true"/>
            <p:nvPr/>
          </p:nvSpPr>
          <p:spPr>
            <a:xfrm rot="0">
              <a:off x="14030017" y="10162534"/>
              <a:ext cx="1209877" cy="246380"/>
            </a:xfrm>
            <a:prstGeom prst="rect">
              <a:avLst/>
            </a:prstGeom>
          </p:spPr>
          <p:txBody>
            <a:bodyPr anchor="t" rtlCol="false" tIns="0" lIns="0" bIns="0" rIns="0">
              <a:spAutoFit/>
            </a:bodyPr>
            <a:lstStyle/>
            <a:p>
              <a:pPr algn="l">
                <a:lnSpc>
                  <a:spcPts val="1472"/>
                </a:lnSpc>
              </a:pPr>
              <a:r>
                <a:rPr lang="en-US" sz="1351" b="true">
                  <a:solidFill>
                    <a:srgbClr val="000000"/>
                  </a:solidFill>
                  <a:latin typeface="Nourd Bold"/>
                  <a:ea typeface="Nourd Bold"/>
                  <a:cs typeface="Nourd Bold"/>
                  <a:sym typeface="Nourd Bold"/>
                </a:rPr>
                <a:t>GUILTY:</a:t>
              </a:r>
            </a:p>
          </p:txBody>
        </p:sp>
        <p:sp>
          <p:nvSpPr>
            <p:cNvPr name="TextBox 192" id="192"/>
            <p:cNvSpPr txBox="true"/>
            <p:nvPr/>
          </p:nvSpPr>
          <p:spPr>
            <a:xfrm rot="0">
              <a:off x="15945512" y="10162534"/>
              <a:ext cx="1511946" cy="246380"/>
            </a:xfrm>
            <a:prstGeom prst="rect">
              <a:avLst/>
            </a:prstGeom>
          </p:spPr>
          <p:txBody>
            <a:bodyPr anchor="t" rtlCol="false" tIns="0" lIns="0" bIns="0" rIns="0">
              <a:spAutoFit/>
            </a:bodyPr>
            <a:lstStyle/>
            <a:p>
              <a:pPr algn="l">
                <a:lnSpc>
                  <a:spcPts val="1472"/>
                </a:lnSpc>
              </a:pPr>
              <a:r>
                <a:rPr lang="en-US" sz="1351" b="true">
                  <a:solidFill>
                    <a:srgbClr val="000000"/>
                  </a:solidFill>
                  <a:latin typeface="Nourd Bold"/>
                  <a:ea typeface="Nourd Bold"/>
                  <a:cs typeface="Nourd Bold"/>
                  <a:sym typeface="Nourd Bold"/>
                </a:rPr>
                <a:t>NERVOUS:</a:t>
              </a:r>
            </a:p>
          </p:txBody>
        </p:sp>
        <p:sp>
          <p:nvSpPr>
            <p:cNvPr name="Freeform 193" id="193"/>
            <p:cNvSpPr/>
            <p:nvPr/>
          </p:nvSpPr>
          <p:spPr>
            <a:xfrm flipH="false" flipV="false" rot="0">
              <a:off x="1670068" y="2544825"/>
              <a:ext cx="4298450" cy="883136"/>
            </a:xfrm>
            <a:custGeom>
              <a:avLst/>
              <a:gdLst/>
              <a:ahLst/>
              <a:cxnLst/>
              <a:rect r="r" b="b" t="t" l="l"/>
              <a:pathLst>
                <a:path h="883136" w="4298450">
                  <a:moveTo>
                    <a:pt x="0" y="0"/>
                  </a:moveTo>
                  <a:lnTo>
                    <a:pt x="4298450" y="0"/>
                  </a:lnTo>
                  <a:lnTo>
                    <a:pt x="4298450" y="883136"/>
                  </a:lnTo>
                  <a:lnTo>
                    <a:pt x="0" y="883136"/>
                  </a:lnTo>
                  <a:lnTo>
                    <a:pt x="0" y="0"/>
                  </a:lnTo>
                  <a:close/>
                </a:path>
              </a:pathLst>
            </a:custGeom>
            <a:blipFill>
              <a:blip r:embed="rId23">
                <a:extLst>
                  <a:ext uri="{96DAC541-7B7A-43D3-8B79-37D633B846F1}">
                    <asvg:svgBlip xmlns:asvg="http://schemas.microsoft.com/office/drawing/2016/SVG/main" r:embed="rId24"/>
                  </a:ext>
                </a:extLst>
              </a:blip>
              <a:stretch>
                <a:fillRect l="0" t="0" r="0" b="0"/>
              </a:stretch>
            </a:blipFill>
          </p:spPr>
        </p:sp>
        <p:sp>
          <p:nvSpPr>
            <p:cNvPr name="TextBox 194" id="194"/>
            <p:cNvSpPr txBox="true"/>
            <p:nvPr/>
          </p:nvSpPr>
          <p:spPr>
            <a:xfrm rot="0">
              <a:off x="1736430" y="2830315"/>
              <a:ext cx="4377674" cy="293106"/>
            </a:xfrm>
            <a:prstGeom prst="rect">
              <a:avLst/>
            </a:prstGeom>
          </p:spPr>
          <p:txBody>
            <a:bodyPr anchor="t" rtlCol="false" tIns="0" lIns="0" bIns="0" rIns="0">
              <a:spAutoFit/>
            </a:bodyPr>
            <a:lstStyle/>
            <a:p>
              <a:pPr algn="ctr">
                <a:lnSpc>
                  <a:spcPts val="1612"/>
                </a:lnSpc>
              </a:pPr>
              <a:r>
                <a:rPr lang="en-US" sz="1354" spc="256">
                  <a:solidFill>
                    <a:srgbClr val="000000"/>
                  </a:solidFill>
                  <a:latin typeface="Bernoru"/>
                  <a:ea typeface="Bernoru"/>
                  <a:cs typeface="Bernoru"/>
                  <a:sym typeface="Bernoru"/>
                </a:rPr>
                <a:t>WHAT’S YOUR THOUGHT?</a:t>
              </a:r>
            </a:p>
          </p:txBody>
        </p:sp>
        <p:sp>
          <p:nvSpPr>
            <p:cNvPr name="Freeform 195" id="195"/>
            <p:cNvSpPr/>
            <p:nvPr/>
          </p:nvSpPr>
          <p:spPr>
            <a:xfrm flipH="false" flipV="false" rot="0">
              <a:off x="7933178" y="2544825"/>
              <a:ext cx="3173888" cy="652090"/>
            </a:xfrm>
            <a:custGeom>
              <a:avLst/>
              <a:gdLst/>
              <a:ahLst/>
              <a:cxnLst/>
              <a:rect r="r" b="b" t="t" l="l"/>
              <a:pathLst>
                <a:path h="652090" w="3173888">
                  <a:moveTo>
                    <a:pt x="0" y="0"/>
                  </a:moveTo>
                  <a:lnTo>
                    <a:pt x="3173888" y="0"/>
                  </a:lnTo>
                  <a:lnTo>
                    <a:pt x="3173888" y="652090"/>
                  </a:lnTo>
                  <a:lnTo>
                    <a:pt x="0" y="652090"/>
                  </a:lnTo>
                  <a:lnTo>
                    <a:pt x="0" y="0"/>
                  </a:lnTo>
                  <a:close/>
                </a:path>
              </a:pathLst>
            </a:custGeom>
            <a:blipFill>
              <a:blip r:embed="rId25">
                <a:extLst>
                  <a:ext uri="{96DAC541-7B7A-43D3-8B79-37D633B846F1}">
                    <asvg:svgBlip xmlns:asvg="http://schemas.microsoft.com/office/drawing/2016/SVG/main" r:embed="rId26"/>
                  </a:ext>
                </a:extLst>
              </a:blip>
              <a:stretch>
                <a:fillRect l="0" t="0" r="0" b="0"/>
              </a:stretch>
            </a:blipFill>
          </p:spPr>
        </p:sp>
        <p:sp>
          <p:nvSpPr>
            <p:cNvPr name="Freeform 196" id="196"/>
            <p:cNvSpPr/>
            <p:nvPr/>
          </p:nvSpPr>
          <p:spPr>
            <a:xfrm flipH="false" flipV="false" rot="0">
              <a:off x="13068634" y="2473382"/>
              <a:ext cx="4392916" cy="902545"/>
            </a:xfrm>
            <a:custGeom>
              <a:avLst/>
              <a:gdLst/>
              <a:ahLst/>
              <a:cxnLst/>
              <a:rect r="r" b="b" t="t" l="l"/>
              <a:pathLst>
                <a:path h="902545" w="4392916">
                  <a:moveTo>
                    <a:pt x="0" y="0"/>
                  </a:moveTo>
                  <a:lnTo>
                    <a:pt x="4392916" y="0"/>
                  </a:lnTo>
                  <a:lnTo>
                    <a:pt x="4392916" y="902545"/>
                  </a:lnTo>
                  <a:lnTo>
                    <a:pt x="0" y="902545"/>
                  </a:lnTo>
                  <a:lnTo>
                    <a:pt x="0" y="0"/>
                  </a:lnTo>
                  <a:close/>
                </a:path>
              </a:pathLst>
            </a:custGeom>
            <a:blipFill>
              <a:blip r:embed="rId27">
                <a:extLst>
                  <a:ext uri="{96DAC541-7B7A-43D3-8B79-37D633B846F1}">
                    <asvg:svgBlip xmlns:asvg="http://schemas.microsoft.com/office/drawing/2016/SVG/main" r:embed="rId28"/>
                  </a:ext>
                </a:extLst>
              </a:blip>
              <a:stretch>
                <a:fillRect l="0" t="0" r="0" b="0"/>
              </a:stretch>
            </a:blipFill>
          </p:spPr>
        </p:sp>
        <p:sp>
          <p:nvSpPr>
            <p:cNvPr name="TextBox 197" id="197"/>
            <p:cNvSpPr txBox="true"/>
            <p:nvPr/>
          </p:nvSpPr>
          <p:spPr>
            <a:xfrm rot="0">
              <a:off x="8198050" y="2582980"/>
              <a:ext cx="2644145" cy="563198"/>
            </a:xfrm>
            <a:prstGeom prst="rect">
              <a:avLst/>
            </a:prstGeom>
          </p:spPr>
          <p:txBody>
            <a:bodyPr anchor="t" rtlCol="false" tIns="0" lIns="0" bIns="0" rIns="0">
              <a:spAutoFit/>
            </a:bodyPr>
            <a:lstStyle/>
            <a:p>
              <a:pPr algn="ctr">
                <a:lnSpc>
                  <a:spcPts val="1607"/>
                </a:lnSpc>
              </a:pPr>
              <a:r>
                <a:rPr lang="en-US" sz="1350" spc="255">
                  <a:solidFill>
                    <a:srgbClr val="000000"/>
                  </a:solidFill>
                  <a:latin typeface="Bernoru"/>
                  <a:ea typeface="Bernoru"/>
                  <a:cs typeface="Bernoru"/>
                  <a:sym typeface="Bernoru"/>
                </a:rPr>
                <a:t>MIND </a:t>
              </a:r>
            </a:p>
            <a:p>
              <a:pPr algn="ctr">
                <a:lnSpc>
                  <a:spcPts val="1607"/>
                </a:lnSpc>
              </a:pPr>
              <a:r>
                <a:rPr lang="en-US" sz="1350" spc="255">
                  <a:solidFill>
                    <a:srgbClr val="000000"/>
                  </a:solidFill>
                  <a:latin typeface="Bernoru"/>
                  <a:ea typeface="Bernoru"/>
                  <a:cs typeface="Bernoru"/>
                  <a:sym typeface="Bernoru"/>
                </a:rPr>
                <a:t>TRAPS?</a:t>
              </a:r>
            </a:p>
          </p:txBody>
        </p:sp>
        <p:sp>
          <p:nvSpPr>
            <p:cNvPr name="TextBox 198" id="198"/>
            <p:cNvSpPr txBox="true"/>
            <p:nvPr/>
          </p:nvSpPr>
          <p:spPr>
            <a:xfrm rot="0">
              <a:off x="13116062" y="2622476"/>
              <a:ext cx="4364285" cy="563198"/>
            </a:xfrm>
            <a:prstGeom prst="rect">
              <a:avLst/>
            </a:prstGeom>
          </p:spPr>
          <p:txBody>
            <a:bodyPr anchor="t" rtlCol="false" tIns="0" lIns="0" bIns="0" rIns="0">
              <a:spAutoFit/>
            </a:bodyPr>
            <a:lstStyle/>
            <a:p>
              <a:pPr algn="ctr">
                <a:lnSpc>
                  <a:spcPts val="1607"/>
                </a:lnSpc>
              </a:pPr>
              <a:r>
                <a:rPr lang="en-US" sz="1350" spc="255">
                  <a:solidFill>
                    <a:srgbClr val="000000"/>
                  </a:solidFill>
                  <a:latin typeface="Bernoru"/>
                  <a:ea typeface="Bernoru"/>
                  <a:cs typeface="Bernoru"/>
                  <a:sym typeface="Bernoru"/>
                </a:rPr>
                <a:t>WHAT’S YOUR </a:t>
              </a:r>
            </a:p>
            <a:p>
              <a:pPr algn="ctr">
                <a:lnSpc>
                  <a:spcPts val="1607"/>
                </a:lnSpc>
              </a:pPr>
              <a:r>
                <a:rPr lang="en-US" sz="1350" spc="255">
                  <a:solidFill>
                    <a:srgbClr val="000000"/>
                  </a:solidFill>
                  <a:latin typeface="Bernoru"/>
                  <a:ea typeface="Bernoru"/>
                  <a:cs typeface="Bernoru"/>
                  <a:sym typeface="Bernoru"/>
                </a:rPr>
                <a:t>MORE HELPFUL THOUGHT?</a:t>
              </a:r>
            </a:p>
          </p:txBody>
        </p:sp>
        <p:sp>
          <p:nvSpPr>
            <p:cNvPr name="AutoShape 199" id="199"/>
            <p:cNvSpPr/>
            <p:nvPr/>
          </p:nvSpPr>
          <p:spPr>
            <a:xfrm>
              <a:off x="3109866" y="2164274"/>
              <a:ext cx="601446" cy="0"/>
            </a:xfrm>
            <a:prstGeom prst="line">
              <a:avLst/>
            </a:prstGeom>
            <a:ln cap="flat" w="13994">
              <a:solidFill>
                <a:srgbClr val="000000"/>
              </a:solidFill>
              <a:prstDash val="solid"/>
              <a:headEnd type="none" len="sm" w="sm"/>
              <a:tailEnd type="none" len="sm" w="sm"/>
            </a:ln>
          </p:spPr>
        </p:sp>
        <p:sp>
          <p:nvSpPr>
            <p:cNvPr name="AutoShape 200" id="200"/>
            <p:cNvSpPr/>
            <p:nvPr/>
          </p:nvSpPr>
          <p:spPr>
            <a:xfrm>
              <a:off x="5269063" y="2164274"/>
              <a:ext cx="601446" cy="0"/>
            </a:xfrm>
            <a:prstGeom prst="line">
              <a:avLst/>
            </a:prstGeom>
            <a:ln cap="flat" w="13994">
              <a:solidFill>
                <a:srgbClr val="000000"/>
              </a:solidFill>
              <a:prstDash val="solid"/>
              <a:headEnd type="none" len="sm" w="sm"/>
              <a:tailEnd type="none" len="sm" w="sm"/>
            </a:ln>
          </p:spPr>
        </p:sp>
        <p:sp>
          <p:nvSpPr>
            <p:cNvPr name="AutoShape 201" id="201"/>
            <p:cNvSpPr/>
            <p:nvPr/>
          </p:nvSpPr>
          <p:spPr>
            <a:xfrm>
              <a:off x="7632455" y="2164274"/>
              <a:ext cx="601446" cy="0"/>
            </a:xfrm>
            <a:prstGeom prst="line">
              <a:avLst/>
            </a:prstGeom>
            <a:ln cap="flat" w="13994">
              <a:solidFill>
                <a:srgbClr val="000000"/>
              </a:solidFill>
              <a:prstDash val="solid"/>
              <a:headEnd type="none" len="sm" w="sm"/>
              <a:tailEnd type="none" len="sm" w="sm"/>
            </a:ln>
          </p:spPr>
        </p:sp>
        <p:sp>
          <p:nvSpPr>
            <p:cNvPr name="AutoShape 202" id="202"/>
            <p:cNvSpPr/>
            <p:nvPr/>
          </p:nvSpPr>
          <p:spPr>
            <a:xfrm>
              <a:off x="10505620" y="2147991"/>
              <a:ext cx="601446" cy="0"/>
            </a:xfrm>
            <a:prstGeom prst="line">
              <a:avLst/>
            </a:prstGeom>
            <a:ln cap="flat" w="13994">
              <a:solidFill>
                <a:srgbClr val="000000"/>
              </a:solidFill>
              <a:prstDash val="solid"/>
              <a:headEnd type="none" len="sm" w="sm"/>
              <a:tailEnd type="none" len="sm" w="sm"/>
            </a:ln>
          </p:spPr>
        </p:sp>
        <p:sp>
          <p:nvSpPr>
            <p:cNvPr name="AutoShape 203" id="203"/>
            <p:cNvSpPr/>
            <p:nvPr/>
          </p:nvSpPr>
          <p:spPr>
            <a:xfrm>
              <a:off x="13066340" y="2147991"/>
              <a:ext cx="601446" cy="0"/>
            </a:xfrm>
            <a:prstGeom prst="line">
              <a:avLst/>
            </a:prstGeom>
            <a:ln cap="flat" w="13994">
              <a:solidFill>
                <a:srgbClr val="000000"/>
              </a:solidFill>
              <a:prstDash val="solid"/>
              <a:headEnd type="none" len="sm" w="sm"/>
              <a:tailEnd type="none" len="sm" w="sm"/>
            </a:ln>
          </p:spPr>
        </p:sp>
        <p:sp>
          <p:nvSpPr>
            <p:cNvPr name="AutoShape 204" id="204"/>
            <p:cNvSpPr/>
            <p:nvPr/>
          </p:nvSpPr>
          <p:spPr>
            <a:xfrm>
              <a:off x="15040072" y="2138718"/>
              <a:ext cx="601446" cy="0"/>
            </a:xfrm>
            <a:prstGeom prst="line">
              <a:avLst/>
            </a:prstGeom>
            <a:ln cap="flat" w="13994">
              <a:solidFill>
                <a:srgbClr val="000000"/>
              </a:solidFill>
              <a:prstDash val="solid"/>
              <a:headEnd type="none" len="sm" w="sm"/>
              <a:tailEnd type="none" len="sm" w="sm"/>
            </a:ln>
          </p:spPr>
        </p:sp>
        <p:sp>
          <p:nvSpPr>
            <p:cNvPr name="AutoShape 205" id="205"/>
            <p:cNvSpPr/>
            <p:nvPr/>
          </p:nvSpPr>
          <p:spPr>
            <a:xfrm>
              <a:off x="17240913" y="2156572"/>
              <a:ext cx="601446" cy="0"/>
            </a:xfrm>
            <a:prstGeom prst="line">
              <a:avLst/>
            </a:prstGeom>
            <a:ln cap="flat" w="13994">
              <a:solidFill>
                <a:srgbClr val="000000"/>
              </a:solidFill>
              <a:prstDash val="solid"/>
              <a:headEnd type="none" len="sm" w="sm"/>
              <a:tailEnd type="none" len="sm" w="sm"/>
            </a:ln>
          </p:spPr>
        </p:sp>
        <p:sp>
          <p:nvSpPr>
            <p:cNvPr name="AutoShape 206" id="206"/>
            <p:cNvSpPr/>
            <p:nvPr/>
          </p:nvSpPr>
          <p:spPr>
            <a:xfrm>
              <a:off x="3109866" y="10391702"/>
              <a:ext cx="601446" cy="0"/>
            </a:xfrm>
            <a:prstGeom prst="line">
              <a:avLst/>
            </a:prstGeom>
            <a:ln cap="flat" w="13994">
              <a:solidFill>
                <a:srgbClr val="000000"/>
              </a:solidFill>
              <a:prstDash val="solid"/>
              <a:headEnd type="none" len="sm" w="sm"/>
              <a:tailEnd type="none" len="sm" w="sm"/>
            </a:ln>
          </p:spPr>
        </p:sp>
        <p:sp>
          <p:nvSpPr>
            <p:cNvPr name="AutoShape 207" id="207"/>
            <p:cNvSpPr/>
            <p:nvPr/>
          </p:nvSpPr>
          <p:spPr>
            <a:xfrm>
              <a:off x="5269063" y="10391702"/>
              <a:ext cx="601446" cy="0"/>
            </a:xfrm>
            <a:prstGeom prst="line">
              <a:avLst/>
            </a:prstGeom>
            <a:ln cap="flat" w="13994">
              <a:solidFill>
                <a:srgbClr val="000000"/>
              </a:solidFill>
              <a:prstDash val="solid"/>
              <a:headEnd type="none" len="sm" w="sm"/>
              <a:tailEnd type="none" len="sm" w="sm"/>
            </a:ln>
          </p:spPr>
        </p:sp>
        <p:sp>
          <p:nvSpPr>
            <p:cNvPr name="AutoShape 208" id="208"/>
            <p:cNvSpPr/>
            <p:nvPr/>
          </p:nvSpPr>
          <p:spPr>
            <a:xfrm>
              <a:off x="7632455" y="10391702"/>
              <a:ext cx="601446" cy="0"/>
            </a:xfrm>
            <a:prstGeom prst="line">
              <a:avLst/>
            </a:prstGeom>
            <a:ln cap="flat" w="13994">
              <a:solidFill>
                <a:srgbClr val="000000"/>
              </a:solidFill>
              <a:prstDash val="solid"/>
              <a:headEnd type="none" len="sm" w="sm"/>
              <a:tailEnd type="none" len="sm" w="sm"/>
            </a:ln>
          </p:spPr>
        </p:sp>
        <p:sp>
          <p:nvSpPr>
            <p:cNvPr name="AutoShape 209" id="209"/>
            <p:cNvSpPr/>
            <p:nvPr/>
          </p:nvSpPr>
          <p:spPr>
            <a:xfrm>
              <a:off x="10505620" y="10368261"/>
              <a:ext cx="601446" cy="0"/>
            </a:xfrm>
            <a:prstGeom prst="line">
              <a:avLst/>
            </a:prstGeom>
            <a:ln cap="flat" w="13994">
              <a:solidFill>
                <a:srgbClr val="000000"/>
              </a:solidFill>
              <a:prstDash val="solid"/>
              <a:headEnd type="none" len="sm" w="sm"/>
              <a:tailEnd type="none" len="sm" w="sm"/>
            </a:ln>
          </p:spPr>
        </p:sp>
        <p:sp>
          <p:nvSpPr>
            <p:cNvPr name="AutoShape 210" id="210"/>
            <p:cNvSpPr/>
            <p:nvPr/>
          </p:nvSpPr>
          <p:spPr>
            <a:xfrm>
              <a:off x="13066340" y="10368261"/>
              <a:ext cx="601446" cy="0"/>
            </a:xfrm>
            <a:prstGeom prst="line">
              <a:avLst/>
            </a:prstGeom>
            <a:ln cap="flat" w="13994">
              <a:solidFill>
                <a:srgbClr val="000000"/>
              </a:solidFill>
              <a:prstDash val="solid"/>
              <a:headEnd type="none" len="sm" w="sm"/>
              <a:tailEnd type="none" len="sm" w="sm"/>
            </a:ln>
          </p:spPr>
        </p:sp>
        <p:sp>
          <p:nvSpPr>
            <p:cNvPr name="AutoShape 211" id="211"/>
            <p:cNvSpPr/>
            <p:nvPr/>
          </p:nvSpPr>
          <p:spPr>
            <a:xfrm>
              <a:off x="15040072" y="10354911"/>
              <a:ext cx="601446" cy="0"/>
            </a:xfrm>
            <a:prstGeom prst="line">
              <a:avLst/>
            </a:prstGeom>
            <a:ln cap="flat" w="13994">
              <a:solidFill>
                <a:srgbClr val="000000"/>
              </a:solidFill>
              <a:prstDash val="solid"/>
              <a:headEnd type="none" len="sm" w="sm"/>
              <a:tailEnd type="none" len="sm" w="sm"/>
            </a:ln>
          </p:spPr>
        </p:sp>
        <p:sp>
          <p:nvSpPr>
            <p:cNvPr name="AutoShape 212" id="212"/>
            <p:cNvSpPr/>
            <p:nvPr/>
          </p:nvSpPr>
          <p:spPr>
            <a:xfrm>
              <a:off x="17240913" y="10380614"/>
              <a:ext cx="601446" cy="0"/>
            </a:xfrm>
            <a:prstGeom prst="line">
              <a:avLst/>
            </a:prstGeom>
            <a:ln cap="flat" w="13994">
              <a:solidFill>
                <a:srgbClr val="000000"/>
              </a:solidFill>
              <a:prstDash val="solid"/>
              <a:headEnd type="none" len="sm" w="sm"/>
              <a:tailEnd type="none" len="sm" w="sm"/>
            </a:ln>
          </p:spPr>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BFE2E4"/>
        </a:solidFill>
      </p:bgPr>
    </p:bg>
    <p:spTree>
      <p:nvGrpSpPr>
        <p:cNvPr id="1" name=""/>
        <p:cNvGrpSpPr/>
        <p:nvPr/>
      </p:nvGrpSpPr>
      <p:grpSpPr>
        <a:xfrm>
          <a:off x="0" y="0"/>
          <a:ext cx="0" cy="0"/>
          <a:chOff x="0" y="0"/>
          <a:chExt cx="0" cy="0"/>
        </a:xfrm>
      </p:grpSpPr>
      <p:sp>
        <p:nvSpPr>
          <p:cNvPr name="Freeform 2" id="2"/>
          <p:cNvSpPr/>
          <p:nvPr/>
        </p:nvSpPr>
        <p:spPr>
          <a:xfrm flipH="true" flipV="false" rot="0">
            <a:off x="-198400" y="4979552"/>
            <a:ext cx="2590768" cy="1269476"/>
          </a:xfrm>
          <a:custGeom>
            <a:avLst/>
            <a:gdLst/>
            <a:ahLst/>
            <a:cxnLst/>
            <a:rect r="r" b="b" t="t" l="l"/>
            <a:pathLst>
              <a:path h="1269476" w="2590768">
                <a:moveTo>
                  <a:pt x="2590768" y="0"/>
                </a:moveTo>
                <a:lnTo>
                  <a:pt x="0" y="0"/>
                </a:lnTo>
                <a:lnTo>
                  <a:pt x="0" y="1269476"/>
                </a:lnTo>
                <a:lnTo>
                  <a:pt x="2590768" y="1269476"/>
                </a:lnTo>
                <a:lnTo>
                  <a:pt x="2590768"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151028" y="4979552"/>
            <a:ext cx="3063256" cy="1500996"/>
          </a:xfrm>
          <a:custGeom>
            <a:avLst/>
            <a:gdLst/>
            <a:ahLst/>
            <a:cxnLst/>
            <a:rect r="r" b="b" t="t" l="l"/>
            <a:pathLst>
              <a:path h="1500996" w="3063256">
                <a:moveTo>
                  <a:pt x="0" y="0"/>
                </a:moveTo>
                <a:lnTo>
                  <a:pt x="3063256" y="0"/>
                </a:lnTo>
                <a:lnTo>
                  <a:pt x="3063256" y="1500995"/>
                </a:lnTo>
                <a:lnTo>
                  <a:pt x="0" y="150099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9193075" y="8169808"/>
            <a:ext cx="2468748" cy="1209687"/>
            <a:chOff x="0" y="0"/>
            <a:chExt cx="3291664" cy="1612916"/>
          </a:xfrm>
        </p:grpSpPr>
        <p:sp>
          <p:nvSpPr>
            <p:cNvPr name="Freeform 5" id="5"/>
            <p:cNvSpPr/>
            <p:nvPr/>
          </p:nvSpPr>
          <p:spPr>
            <a:xfrm flipH="true" flipV="false" rot="0">
              <a:off x="0" y="0"/>
              <a:ext cx="3291664" cy="1612916"/>
            </a:xfrm>
            <a:custGeom>
              <a:avLst/>
              <a:gdLst/>
              <a:ahLst/>
              <a:cxnLst/>
              <a:rect r="r" b="b" t="t" l="l"/>
              <a:pathLst>
                <a:path h="1612916" w="3291664">
                  <a:moveTo>
                    <a:pt x="3291664" y="0"/>
                  </a:moveTo>
                  <a:lnTo>
                    <a:pt x="0" y="0"/>
                  </a:lnTo>
                  <a:lnTo>
                    <a:pt x="0" y="1612916"/>
                  </a:lnTo>
                  <a:lnTo>
                    <a:pt x="3291664" y="1612916"/>
                  </a:lnTo>
                  <a:lnTo>
                    <a:pt x="3291664"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645968" y="578123"/>
              <a:ext cx="1937953" cy="899134"/>
              <a:chOff x="0" y="0"/>
              <a:chExt cx="932744" cy="432757"/>
            </a:xfrm>
          </p:grpSpPr>
          <p:sp>
            <p:nvSpPr>
              <p:cNvPr name="Freeform 7" id="7"/>
              <p:cNvSpPr/>
              <p:nvPr/>
            </p:nvSpPr>
            <p:spPr>
              <a:xfrm flipH="false" flipV="false" rot="0">
                <a:off x="0" y="0"/>
                <a:ext cx="932744" cy="432757"/>
              </a:xfrm>
              <a:custGeom>
                <a:avLst/>
                <a:gdLst/>
                <a:ahLst/>
                <a:cxnLst/>
                <a:rect r="r" b="b" t="t" l="l"/>
                <a:pathLst>
                  <a:path h="432757" w="932744">
                    <a:moveTo>
                      <a:pt x="0" y="0"/>
                    </a:moveTo>
                    <a:lnTo>
                      <a:pt x="932744" y="0"/>
                    </a:lnTo>
                    <a:lnTo>
                      <a:pt x="932744" y="432757"/>
                    </a:lnTo>
                    <a:lnTo>
                      <a:pt x="0" y="432757"/>
                    </a:lnTo>
                    <a:close/>
                  </a:path>
                </a:pathLst>
              </a:custGeom>
              <a:solidFill>
                <a:srgbClr val="FFFFFF"/>
              </a:solidFill>
            </p:spPr>
          </p:sp>
          <p:sp>
            <p:nvSpPr>
              <p:cNvPr name="TextBox 8" id="8"/>
              <p:cNvSpPr txBox="true"/>
              <p:nvPr/>
            </p:nvSpPr>
            <p:spPr>
              <a:xfrm>
                <a:off x="0" y="28575"/>
                <a:ext cx="932744" cy="404182"/>
              </a:xfrm>
              <a:prstGeom prst="rect">
                <a:avLst/>
              </a:prstGeom>
            </p:spPr>
            <p:txBody>
              <a:bodyPr anchor="ctr" rtlCol="false" tIns="50800" lIns="50800" bIns="50800" rIns="50800"/>
              <a:lstStyle/>
              <a:p>
                <a:pPr algn="ctr">
                  <a:lnSpc>
                    <a:spcPts val="1471"/>
                  </a:lnSpc>
                </a:pPr>
              </a:p>
            </p:txBody>
          </p:sp>
        </p:grpSp>
      </p:grpSp>
      <p:sp>
        <p:nvSpPr>
          <p:cNvPr name="Freeform 9" id="9"/>
          <p:cNvSpPr/>
          <p:nvPr/>
        </p:nvSpPr>
        <p:spPr>
          <a:xfrm flipH="false" flipV="false" rot="0">
            <a:off x="400598" y="223469"/>
            <a:ext cx="17611654" cy="9824483"/>
          </a:xfrm>
          <a:custGeom>
            <a:avLst/>
            <a:gdLst/>
            <a:ahLst/>
            <a:cxnLst/>
            <a:rect r="r" b="b" t="t" l="l"/>
            <a:pathLst>
              <a:path h="9824483" w="17611654">
                <a:moveTo>
                  <a:pt x="0" y="0"/>
                </a:moveTo>
                <a:lnTo>
                  <a:pt x="17611654" y="0"/>
                </a:lnTo>
                <a:lnTo>
                  <a:pt x="17611654" y="9824483"/>
                </a:lnTo>
                <a:lnTo>
                  <a:pt x="0" y="9824483"/>
                </a:lnTo>
                <a:lnTo>
                  <a:pt x="0" y="0"/>
                </a:lnTo>
                <a:close/>
              </a:path>
            </a:pathLst>
          </a:custGeom>
          <a:blipFill>
            <a:blip r:embed="rId4"/>
            <a:stretch>
              <a:fillRect l="0" t="-11874" r="0" b="-20331"/>
            </a:stretch>
          </a:blipFill>
        </p:spPr>
      </p:sp>
      <p:grpSp>
        <p:nvGrpSpPr>
          <p:cNvPr name="Group 10" id="10"/>
          <p:cNvGrpSpPr/>
          <p:nvPr/>
        </p:nvGrpSpPr>
        <p:grpSpPr>
          <a:xfrm rot="0">
            <a:off x="1774369" y="1584192"/>
            <a:ext cx="6055039" cy="1960625"/>
            <a:chOff x="0" y="0"/>
            <a:chExt cx="2479284" cy="802794"/>
          </a:xfrm>
        </p:grpSpPr>
        <p:sp>
          <p:nvSpPr>
            <p:cNvPr name="Freeform 11" id="11"/>
            <p:cNvSpPr/>
            <p:nvPr/>
          </p:nvSpPr>
          <p:spPr>
            <a:xfrm flipH="false" flipV="false" rot="0">
              <a:off x="0" y="0"/>
              <a:ext cx="2479284" cy="802794"/>
            </a:xfrm>
            <a:custGeom>
              <a:avLst/>
              <a:gdLst/>
              <a:ahLst/>
              <a:cxnLst/>
              <a:rect r="r" b="b" t="t" l="l"/>
              <a:pathLst>
                <a:path h="802794" w="2479284">
                  <a:moveTo>
                    <a:pt x="23574" y="0"/>
                  </a:moveTo>
                  <a:lnTo>
                    <a:pt x="2455710" y="0"/>
                  </a:lnTo>
                  <a:cubicBezTo>
                    <a:pt x="2461962" y="0"/>
                    <a:pt x="2467958" y="2484"/>
                    <a:pt x="2472380" y="6905"/>
                  </a:cubicBezTo>
                  <a:cubicBezTo>
                    <a:pt x="2476801" y="11326"/>
                    <a:pt x="2479284" y="17322"/>
                    <a:pt x="2479284" y="23574"/>
                  </a:cubicBezTo>
                  <a:lnTo>
                    <a:pt x="2479284" y="779219"/>
                  </a:lnTo>
                  <a:cubicBezTo>
                    <a:pt x="2479284" y="785472"/>
                    <a:pt x="2476801" y="791468"/>
                    <a:pt x="2472380" y="795889"/>
                  </a:cubicBezTo>
                  <a:cubicBezTo>
                    <a:pt x="2467958" y="800310"/>
                    <a:pt x="2461962" y="802794"/>
                    <a:pt x="2455710" y="802794"/>
                  </a:cubicBezTo>
                  <a:lnTo>
                    <a:pt x="23574" y="802794"/>
                  </a:lnTo>
                  <a:cubicBezTo>
                    <a:pt x="17322" y="802794"/>
                    <a:pt x="11326" y="800310"/>
                    <a:pt x="6905" y="795889"/>
                  </a:cubicBezTo>
                  <a:cubicBezTo>
                    <a:pt x="2484" y="791468"/>
                    <a:pt x="0" y="785472"/>
                    <a:pt x="0" y="779219"/>
                  </a:cubicBezTo>
                  <a:lnTo>
                    <a:pt x="0" y="23574"/>
                  </a:lnTo>
                  <a:cubicBezTo>
                    <a:pt x="0" y="17322"/>
                    <a:pt x="2484" y="11326"/>
                    <a:pt x="6905" y="6905"/>
                  </a:cubicBezTo>
                  <a:cubicBezTo>
                    <a:pt x="11326" y="2484"/>
                    <a:pt x="17322" y="0"/>
                    <a:pt x="23574" y="0"/>
                  </a:cubicBezTo>
                  <a:close/>
                </a:path>
              </a:pathLst>
            </a:custGeom>
            <a:solidFill>
              <a:srgbClr val="FFFFFF"/>
            </a:solidFill>
          </p:spPr>
        </p:sp>
        <p:sp>
          <p:nvSpPr>
            <p:cNvPr name="TextBox 12" id="12"/>
            <p:cNvSpPr txBox="true"/>
            <p:nvPr/>
          </p:nvSpPr>
          <p:spPr>
            <a:xfrm>
              <a:off x="0" y="-9525"/>
              <a:ext cx="2479284" cy="812319"/>
            </a:xfrm>
            <a:prstGeom prst="rect">
              <a:avLst/>
            </a:prstGeom>
          </p:spPr>
          <p:txBody>
            <a:bodyPr anchor="ctr" rtlCol="false" tIns="24455" lIns="24455" bIns="24455" rIns="24455"/>
            <a:lstStyle/>
            <a:p>
              <a:pPr algn="ctr">
                <a:lnSpc>
                  <a:spcPts val="723"/>
                </a:lnSpc>
              </a:pPr>
            </a:p>
          </p:txBody>
        </p:sp>
      </p:grpSp>
      <p:grpSp>
        <p:nvGrpSpPr>
          <p:cNvPr name="Group 13" id="13"/>
          <p:cNvGrpSpPr/>
          <p:nvPr/>
        </p:nvGrpSpPr>
        <p:grpSpPr>
          <a:xfrm rot="0">
            <a:off x="1495039" y="462134"/>
            <a:ext cx="7937741" cy="9347154"/>
            <a:chOff x="0" y="0"/>
            <a:chExt cx="10583655" cy="12462872"/>
          </a:xfrm>
        </p:grpSpPr>
        <p:grpSp>
          <p:nvGrpSpPr>
            <p:cNvPr name="Group 14" id="14"/>
            <p:cNvGrpSpPr/>
            <p:nvPr/>
          </p:nvGrpSpPr>
          <p:grpSpPr>
            <a:xfrm rot="0">
              <a:off x="0" y="762143"/>
              <a:ext cx="10583655" cy="11697093"/>
              <a:chOff x="0" y="0"/>
              <a:chExt cx="3061719" cy="3383822"/>
            </a:xfrm>
          </p:grpSpPr>
          <p:sp>
            <p:nvSpPr>
              <p:cNvPr name="Freeform 15" id="15"/>
              <p:cNvSpPr/>
              <p:nvPr/>
            </p:nvSpPr>
            <p:spPr>
              <a:xfrm flipH="false" flipV="false" rot="0">
                <a:off x="0" y="0"/>
                <a:ext cx="3061719" cy="3383823"/>
              </a:xfrm>
              <a:custGeom>
                <a:avLst/>
                <a:gdLst/>
                <a:ahLst/>
                <a:cxnLst/>
                <a:rect r="r" b="b" t="t" l="l"/>
                <a:pathLst>
                  <a:path h="3383823" w="3061719">
                    <a:moveTo>
                      <a:pt x="48706" y="0"/>
                    </a:moveTo>
                    <a:lnTo>
                      <a:pt x="3013013" y="0"/>
                    </a:lnTo>
                    <a:cubicBezTo>
                      <a:pt x="3025931" y="0"/>
                      <a:pt x="3038319" y="5131"/>
                      <a:pt x="3047453" y="14266"/>
                    </a:cubicBezTo>
                    <a:cubicBezTo>
                      <a:pt x="3056587" y="23400"/>
                      <a:pt x="3061719" y="35788"/>
                      <a:pt x="3061719" y="48706"/>
                    </a:cubicBezTo>
                    <a:lnTo>
                      <a:pt x="3061719" y="3335117"/>
                    </a:lnTo>
                    <a:cubicBezTo>
                      <a:pt x="3061719" y="3348034"/>
                      <a:pt x="3056587" y="3360423"/>
                      <a:pt x="3047453" y="3369557"/>
                    </a:cubicBezTo>
                    <a:cubicBezTo>
                      <a:pt x="3038319" y="3378691"/>
                      <a:pt x="3025931" y="3383823"/>
                      <a:pt x="3013013" y="3383823"/>
                    </a:cubicBezTo>
                    <a:lnTo>
                      <a:pt x="48706" y="3383823"/>
                    </a:lnTo>
                    <a:cubicBezTo>
                      <a:pt x="35788" y="3383823"/>
                      <a:pt x="23400" y="3378691"/>
                      <a:pt x="14266" y="3369557"/>
                    </a:cubicBezTo>
                    <a:cubicBezTo>
                      <a:pt x="5131" y="3360423"/>
                      <a:pt x="0" y="3348034"/>
                      <a:pt x="0" y="3335117"/>
                    </a:cubicBezTo>
                    <a:lnTo>
                      <a:pt x="0" y="48706"/>
                    </a:lnTo>
                    <a:cubicBezTo>
                      <a:pt x="0" y="35788"/>
                      <a:pt x="5131" y="23400"/>
                      <a:pt x="14266" y="14266"/>
                    </a:cubicBezTo>
                    <a:cubicBezTo>
                      <a:pt x="23400" y="5131"/>
                      <a:pt x="35788" y="0"/>
                      <a:pt x="48706" y="0"/>
                    </a:cubicBezTo>
                    <a:close/>
                  </a:path>
                </a:pathLst>
              </a:custGeom>
              <a:solidFill>
                <a:srgbClr val="BFE2E4"/>
              </a:solidFill>
            </p:spPr>
          </p:sp>
          <p:sp>
            <p:nvSpPr>
              <p:cNvPr name="TextBox 16" id="16"/>
              <p:cNvSpPr txBox="true"/>
              <p:nvPr/>
            </p:nvSpPr>
            <p:spPr>
              <a:xfrm>
                <a:off x="0" y="-9525"/>
                <a:ext cx="3061719" cy="3393347"/>
              </a:xfrm>
              <a:prstGeom prst="rect">
                <a:avLst/>
              </a:prstGeom>
            </p:spPr>
            <p:txBody>
              <a:bodyPr anchor="ctr" rtlCol="false" tIns="37620" lIns="37620" bIns="37620" rIns="37620"/>
              <a:lstStyle/>
              <a:p>
                <a:pPr algn="ctr">
                  <a:lnSpc>
                    <a:spcPts val="1451"/>
                  </a:lnSpc>
                </a:pPr>
              </a:p>
            </p:txBody>
          </p:sp>
        </p:grpSp>
        <p:grpSp>
          <p:nvGrpSpPr>
            <p:cNvPr name="Group 17" id="17"/>
            <p:cNvGrpSpPr/>
            <p:nvPr/>
          </p:nvGrpSpPr>
          <p:grpSpPr>
            <a:xfrm rot="0">
              <a:off x="431672" y="4256223"/>
              <a:ext cx="4007286" cy="6436728"/>
              <a:chOff x="0" y="0"/>
              <a:chExt cx="637108" cy="1023359"/>
            </a:xfrm>
          </p:grpSpPr>
          <p:sp>
            <p:nvSpPr>
              <p:cNvPr name="Freeform 18" id="18"/>
              <p:cNvSpPr/>
              <p:nvPr/>
            </p:nvSpPr>
            <p:spPr>
              <a:xfrm flipH="false" flipV="false" rot="0">
                <a:off x="0" y="0"/>
                <a:ext cx="637108" cy="1023359"/>
              </a:xfrm>
              <a:custGeom>
                <a:avLst/>
                <a:gdLst/>
                <a:ahLst/>
                <a:cxnLst/>
                <a:rect r="r" b="b" t="t" l="l"/>
                <a:pathLst>
                  <a:path h="1023359" w="637108">
                    <a:moveTo>
                      <a:pt x="64102" y="0"/>
                    </a:moveTo>
                    <a:lnTo>
                      <a:pt x="573006" y="0"/>
                    </a:lnTo>
                    <a:cubicBezTo>
                      <a:pt x="590007" y="0"/>
                      <a:pt x="606312" y="6754"/>
                      <a:pt x="618333" y="18775"/>
                    </a:cubicBezTo>
                    <a:cubicBezTo>
                      <a:pt x="630355" y="30796"/>
                      <a:pt x="637108" y="47101"/>
                      <a:pt x="637108" y="64102"/>
                    </a:cubicBezTo>
                    <a:lnTo>
                      <a:pt x="637108" y="959257"/>
                    </a:lnTo>
                    <a:cubicBezTo>
                      <a:pt x="637108" y="976258"/>
                      <a:pt x="630355" y="992562"/>
                      <a:pt x="618333" y="1004584"/>
                    </a:cubicBezTo>
                    <a:cubicBezTo>
                      <a:pt x="606312" y="1016605"/>
                      <a:pt x="590007" y="1023359"/>
                      <a:pt x="573006" y="1023359"/>
                    </a:cubicBezTo>
                    <a:lnTo>
                      <a:pt x="64102" y="1023359"/>
                    </a:lnTo>
                    <a:cubicBezTo>
                      <a:pt x="47101" y="1023359"/>
                      <a:pt x="30796" y="1016605"/>
                      <a:pt x="18775" y="1004584"/>
                    </a:cubicBezTo>
                    <a:cubicBezTo>
                      <a:pt x="6754" y="992562"/>
                      <a:pt x="0" y="976258"/>
                      <a:pt x="0" y="959257"/>
                    </a:cubicBezTo>
                    <a:lnTo>
                      <a:pt x="0" y="64102"/>
                    </a:lnTo>
                    <a:cubicBezTo>
                      <a:pt x="0" y="47101"/>
                      <a:pt x="6754" y="30796"/>
                      <a:pt x="18775" y="18775"/>
                    </a:cubicBezTo>
                    <a:cubicBezTo>
                      <a:pt x="30796" y="6754"/>
                      <a:pt x="47101" y="0"/>
                      <a:pt x="64102" y="0"/>
                    </a:cubicBezTo>
                    <a:close/>
                  </a:path>
                </a:pathLst>
              </a:custGeom>
              <a:solidFill>
                <a:srgbClr val="F7CC75"/>
              </a:solidFill>
            </p:spPr>
          </p:sp>
          <p:sp>
            <p:nvSpPr>
              <p:cNvPr name="TextBox 19" id="19"/>
              <p:cNvSpPr txBox="true"/>
              <p:nvPr/>
            </p:nvSpPr>
            <p:spPr>
              <a:xfrm>
                <a:off x="0" y="-9525"/>
                <a:ext cx="637108" cy="1032884"/>
              </a:xfrm>
              <a:prstGeom prst="rect">
                <a:avLst/>
              </a:prstGeom>
            </p:spPr>
            <p:txBody>
              <a:bodyPr anchor="ctr" rtlCol="false" tIns="18747" lIns="18747" bIns="18747" rIns="18747"/>
              <a:lstStyle/>
              <a:p>
                <a:pPr algn="ctr">
                  <a:lnSpc>
                    <a:spcPts val="723"/>
                  </a:lnSpc>
                </a:pPr>
              </a:p>
            </p:txBody>
          </p:sp>
        </p:grpSp>
        <p:grpSp>
          <p:nvGrpSpPr>
            <p:cNvPr name="Group 20" id="20"/>
            <p:cNvGrpSpPr/>
            <p:nvPr/>
          </p:nvGrpSpPr>
          <p:grpSpPr>
            <a:xfrm rot="0">
              <a:off x="650576" y="4897833"/>
              <a:ext cx="3643930" cy="5615857"/>
              <a:chOff x="0" y="0"/>
              <a:chExt cx="579339" cy="892851"/>
            </a:xfrm>
          </p:grpSpPr>
          <p:sp>
            <p:nvSpPr>
              <p:cNvPr name="Freeform 21" id="21"/>
              <p:cNvSpPr/>
              <p:nvPr/>
            </p:nvSpPr>
            <p:spPr>
              <a:xfrm flipH="false" flipV="false" rot="0">
                <a:off x="0" y="0"/>
                <a:ext cx="579339" cy="892851"/>
              </a:xfrm>
              <a:custGeom>
                <a:avLst/>
                <a:gdLst/>
                <a:ahLst/>
                <a:cxnLst/>
                <a:rect r="r" b="b" t="t" l="l"/>
                <a:pathLst>
                  <a:path h="892851" w="579339">
                    <a:moveTo>
                      <a:pt x="70494" y="0"/>
                    </a:moveTo>
                    <a:lnTo>
                      <a:pt x="508845" y="0"/>
                    </a:lnTo>
                    <a:cubicBezTo>
                      <a:pt x="527541" y="0"/>
                      <a:pt x="545472" y="7427"/>
                      <a:pt x="558692" y="20647"/>
                    </a:cubicBezTo>
                    <a:cubicBezTo>
                      <a:pt x="571912" y="33867"/>
                      <a:pt x="579339" y="51798"/>
                      <a:pt x="579339" y="70494"/>
                    </a:cubicBezTo>
                    <a:lnTo>
                      <a:pt x="579339" y="822357"/>
                    </a:lnTo>
                    <a:cubicBezTo>
                      <a:pt x="579339" y="841053"/>
                      <a:pt x="571912" y="858984"/>
                      <a:pt x="558692" y="872204"/>
                    </a:cubicBezTo>
                    <a:cubicBezTo>
                      <a:pt x="545472" y="885424"/>
                      <a:pt x="527541" y="892851"/>
                      <a:pt x="508845" y="892851"/>
                    </a:cubicBezTo>
                    <a:lnTo>
                      <a:pt x="70494" y="892851"/>
                    </a:lnTo>
                    <a:cubicBezTo>
                      <a:pt x="51798" y="892851"/>
                      <a:pt x="33867" y="885424"/>
                      <a:pt x="20647" y="872204"/>
                    </a:cubicBezTo>
                    <a:cubicBezTo>
                      <a:pt x="7427" y="858984"/>
                      <a:pt x="0" y="841053"/>
                      <a:pt x="0" y="822357"/>
                    </a:cubicBezTo>
                    <a:lnTo>
                      <a:pt x="0" y="70494"/>
                    </a:lnTo>
                    <a:cubicBezTo>
                      <a:pt x="0" y="51798"/>
                      <a:pt x="7427" y="33867"/>
                      <a:pt x="20647" y="20647"/>
                    </a:cubicBezTo>
                    <a:cubicBezTo>
                      <a:pt x="33867" y="7427"/>
                      <a:pt x="51798" y="0"/>
                      <a:pt x="70494" y="0"/>
                    </a:cubicBezTo>
                    <a:close/>
                  </a:path>
                </a:pathLst>
              </a:custGeom>
              <a:solidFill>
                <a:srgbClr val="FFFFFF"/>
              </a:solidFill>
            </p:spPr>
          </p:sp>
          <p:sp>
            <p:nvSpPr>
              <p:cNvPr name="TextBox 22" id="22"/>
              <p:cNvSpPr txBox="true"/>
              <p:nvPr/>
            </p:nvSpPr>
            <p:spPr>
              <a:xfrm>
                <a:off x="0" y="-9525"/>
                <a:ext cx="579339" cy="902376"/>
              </a:xfrm>
              <a:prstGeom prst="rect">
                <a:avLst/>
              </a:prstGeom>
            </p:spPr>
            <p:txBody>
              <a:bodyPr anchor="ctr" rtlCol="false" tIns="18747" lIns="18747" bIns="18747" rIns="18747"/>
              <a:lstStyle/>
              <a:p>
                <a:pPr algn="ctr">
                  <a:lnSpc>
                    <a:spcPts val="723"/>
                  </a:lnSpc>
                </a:pPr>
              </a:p>
            </p:txBody>
          </p:sp>
        </p:grpSp>
        <p:grpSp>
          <p:nvGrpSpPr>
            <p:cNvPr name="Group 23" id="23"/>
            <p:cNvGrpSpPr/>
            <p:nvPr/>
          </p:nvGrpSpPr>
          <p:grpSpPr>
            <a:xfrm rot="0">
              <a:off x="367714" y="1191625"/>
              <a:ext cx="8352803" cy="2704642"/>
              <a:chOff x="0" y="0"/>
              <a:chExt cx="2479284" cy="802794"/>
            </a:xfrm>
          </p:grpSpPr>
          <p:sp>
            <p:nvSpPr>
              <p:cNvPr name="Freeform 24" id="24"/>
              <p:cNvSpPr/>
              <p:nvPr/>
            </p:nvSpPr>
            <p:spPr>
              <a:xfrm flipH="false" flipV="false" rot="0">
                <a:off x="0" y="0"/>
                <a:ext cx="2479284" cy="802794"/>
              </a:xfrm>
              <a:custGeom>
                <a:avLst/>
                <a:gdLst/>
                <a:ahLst/>
                <a:cxnLst/>
                <a:rect r="r" b="b" t="t" l="l"/>
                <a:pathLst>
                  <a:path h="802794" w="2479284">
                    <a:moveTo>
                      <a:pt x="30753" y="0"/>
                    </a:moveTo>
                    <a:lnTo>
                      <a:pt x="2448531" y="0"/>
                    </a:lnTo>
                    <a:cubicBezTo>
                      <a:pt x="2465516" y="0"/>
                      <a:pt x="2479284" y="13769"/>
                      <a:pt x="2479284" y="30753"/>
                    </a:cubicBezTo>
                    <a:lnTo>
                      <a:pt x="2479284" y="772041"/>
                    </a:lnTo>
                    <a:cubicBezTo>
                      <a:pt x="2479284" y="780197"/>
                      <a:pt x="2476044" y="788019"/>
                      <a:pt x="2470277" y="793786"/>
                    </a:cubicBezTo>
                    <a:cubicBezTo>
                      <a:pt x="2464510" y="799554"/>
                      <a:pt x="2456687" y="802794"/>
                      <a:pt x="2448531" y="802794"/>
                    </a:cubicBezTo>
                    <a:lnTo>
                      <a:pt x="30753" y="802794"/>
                    </a:lnTo>
                    <a:cubicBezTo>
                      <a:pt x="13769" y="802794"/>
                      <a:pt x="0" y="789025"/>
                      <a:pt x="0" y="772041"/>
                    </a:cubicBezTo>
                    <a:lnTo>
                      <a:pt x="0" y="30753"/>
                    </a:lnTo>
                    <a:cubicBezTo>
                      <a:pt x="0" y="13769"/>
                      <a:pt x="13769" y="0"/>
                      <a:pt x="30753" y="0"/>
                    </a:cubicBezTo>
                    <a:close/>
                  </a:path>
                </a:pathLst>
              </a:custGeom>
              <a:solidFill>
                <a:srgbClr val="FFFFFF"/>
              </a:solidFill>
            </p:spPr>
          </p:sp>
          <p:sp>
            <p:nvSpPr>
              <p:cNvPr name="TextBox 25" id="25"/>
              <p:cNvSpPr txBox="true"/>
              <p:nvPr/>
            </p:nvSpPr>
            <p:spPr>
              <a:xfrm>
                <a:off x="0" y="-9525"/>
                <a:ext cx="2479284" cy="812319"/>
              </a:xfrm>
              <a:prstGeom prst="rect">
                <a:avLst/>
              </a:prstGeom>
            </p:spPr>
            <p:txBody>
              <a:bodyPr anchor="ctr" rtlCol="false" tIns="18747" lIns="18747" bIns="18747" rIns="18747"/>
              <a:lstStyle/>
              <a:p>
                <a:pPr algn="ctr">
                  <a:lnSpc>
                    <a:spcPts val="723"/>
                  </a:lnSpc>
                </a:pPr>
              </a:p>
            </p:txBody>
          </p:sp>
        </p:grpSp>
        <p:grpSp>
          <p:nvGrpSpPr>
            <p:cNvPr name="Group 26" id="26"/>
            <p:cNvGrpSpPr/>
            <p:nvPr/>
          </p:nvGrpSpPr>
          <p:grpSpPr>
            <a:xfrm rot="0">
              <a:off x="4812382" y="4256223"/>
              <a:ext cx="4007286" cy="6436728"/>
              <a:chOff x="0" y="0"/>
              <a:chExt cx="637108" cy="1023359"/>
            </a:xfrm>
          </p:grpSpPr>
          <p:sp>
            <p:nvSpPr>
              <p:cNvPr name="Freeform 27" id="27"/>
              <p:cNvSpPr/>
              <p:nvPr/>
            </p:nvSpPr>
            <p:spPr>
              <a:xfrm flipH="false" flipV="false" rot="0">
                <a:off x="0" y="0"/>
                <a:ext cx="637108" cy="1023359"/>
              </a:xfrm>
              <a:custGeom>
                <a:avLst/>
                <a:gdLst/>
                <a:ahLst/>
                <a:cxnLst/>
                <a:rect r="r" b="b" t="t" l="l"/>
                <a:pathLst>
                  <a:path h="1023359" w="637108">
                    <a:moveTo>
                      <a:pt x="64102" y="0"/>
                    </a:moveTo>
                    <a:lnTo>
                      <a:pt x="573006" y="0"/>
                    </a:lnTo>
                    <a:cubicBezTo>
                      <a:pt x="590007" y="0"/>
                      <a:pt x="606312" y="6754"/>
                      <a:pt x="618333" y="18775"/>
                    </a:cubicBezTo>
                    <a:cubicBezTo>
                      <a:pt x="630355" y="30796"/>
                      <a:pt x="637108" y="47101"/>
                      <a:pt x="637108" y="64102"/>
                    </a:cubicBezTo>
                    <a:lnTo>
                      <a:pt x="637108" y="959257"/>
                    </a:lnTo>
                    <a:cubicBezTo>
                      <a:pt x="637108" y="976258"/>
                      <a:pt x="630355" y="992562"/>
                      <a:pt x="618333" y="1004584"/>
                    </a:cubicBezTo>
                    <a:cubicBezTo>
                      <a:pt x="606312" y="1016605"/>
                      <a:pt x="590007" y="1023359"/>
                      <a:pt x="573006" y="1023359"/>
                    </a:cubicBezTo>
                    <a:lnTo>
                      <a:pt x="64102" y="1023359"/>
                    </a:lnTo>
                    <a:cubicBezTo>
                      <a:pt x="47101" y="1023359"/>
                      <a:pt x="30796" y="1016605"/>
                      <a:pt x="18775" y="1004584"/>
                    </a:cubicBezTo>
                    <a:cubicBezTo>
                      <a:pt x="6754" y="992562"/>
                      <a:pt x="0" y="976258"/>
                      <a:pt x="0" y="959257"/>
                    </a:cubicBezTo>
                    <a:lnTo>
                      <a:pt x="0" y="64102"/>
                    </a:lnTo>
                    <a:cubicBezTo>
                      <a:pt x="0" y="47101"/>
                      <a:pt x="6754" y="30796"/>
                      <a:pt x="18775" y="18775"/>
                    </a:cubicBezTo>
                    <a:cubicBezTo>
                      <a:pt x="30796" y="6754"/>
                      <a:pt x="47101" y="0"/>
                      <a:pt x="64102" y="0"/>
                    </a:cubicBezTo>
                    <a:close/>
                  </a:path>
                </a:pathLst>
              </a:custGeom>
              <a:solidFill>
                <a:srgbClr val="F7CC75"/>
              </a:solidFill>
            </p:spPr>
          </p:sp>
          <p:sp>
            <p:nvSpPr>
              <p:cNvPr name="TextBox 28" id="28"/>
              <p:cNvSpPr txBox="true"/>
              <p:nvPr/>
            </p:nvSpPr>
            <p:spPr>
              <a:xfrm>
                <a:off x="0" y="-9525"/>
                <a:ext cx="637108" cy="1032884"/>
              </a:xfrm>
              <a:prstGeom prst="rect">
                <a:avLst/>
              </a:prstGeom>
            </p:spPr>
            <p:txBody>
              <a:bodyPr anchor="ctr" rtlCol="false" tIns="18747" lIns="18747" bIns="18747" rIns="18747"/>
              <a:lstStyle/>
              <a:p>
                <a:pPr algn="ctr">
                  <a:lnSpc>
                    <a:spcPts val="723"/>
                  </a:lnSpc>
                </a:pPr>
              </a:p>
            </p:txBody>
          </p:sp>
        </p:grpSp>
        <p:grpSp>
          <p:nvGrpSpPr>
            <p:cNvPr name="Group 29" id="29"/>
            <p:cNvGrpSpPr/>
            <p:nvPr/>
          </p:nvGrpSpPr>
          <p:grpSpPr>
            <a:xfrm rot="0">
              <a:off x="4994061" y="4904116"/>
              <a:ext cx="3643930" cy="5609574"/>
              <a:chOff x="0" y="0"/>
              <a:chExt cx="579339" cy="891852"/>
            </a:xfrm>
          </p:grpSpPr>
          <p:sp>
            <p:nvSpPr>
              <p:cNvPr name="Freeform 30" id="30"/>
              <p:cNvSpPr/>
              <p:nvPr/>
            </p:nvSpPr>
            <p:spPr>
              <a:xfrm flipH="false" flipV="false" rot="0">
                <a:off x="0" y="0"/>
                <a:ext cx="579339" cy="891852"/>
              </a:xfrm>
              <a:custGeom>
                <a:avLst/>
                <a:gdLst/>
                <a:ahLst/>
                <a:cxnLst/>
                <a:rect r="r" b="b" t="t" l="l"/>
                <a:pathLst>
                  <a:path h="891852" w="579339">
                    <a:moveTo>
                      <a:pt x="70494" y="0"/>
                    </a:moveTo>
                    <a:lnTo>
                      <a:pt x="508845" y="0"/>
                    </a:lnTo>
                    <a:cubicBezTo>
                      <a:pt x="527541" y="0"/>
                      <a:pt x="545472" y="7427"/>
                      <a:pt x="558692" y="20647"/>
                    </a:cubicBezTo>
                    <a:cubicBezTo>
                      <a:pt x="571912" y="33867"/>
                      <a:pt x="579339" y="51798"/>
                      <a:pt x="579339" y="70494"/>
                    </a:cubicBezTo>
                    <a:lnTo>
                      <a:pt x="579339" y="821358"/>
                    </a:lnTo>
                    <a:cubicBezTo>
                      <a:pt x="579339" y="840054"/>
                      <a:pt x="571912" y="857985"/>
                      <a:pt x="558692" y="871205"/>
                    </a:cubicBezTo>
                    <a:cubicBezTo>
                      <a:pt x="545472" y="884425"/>
                      <a:pt x="527541" y="891852"/>
                      <a:pt x="508845" y="891852"/>
                    </a:cubicBezTo>
                    <a:lnTo>
                      <a:pt x="70494" y="891852"/>
                    </a:lnTo>
                    <a:cubicBezTo>
                      <a:pt x="51798" y="891852"/>
                      <a:pt x="33867" y="884425"/>
                      <a:pt x="20647" y="871205"/>
                    </a:cubicBezTo>
                    <a:cubicBezTo>
                      <a:pt x="7427" y="857985"/>
                      <a:pt x="0" y="840054"/>
                      <a:pt x="0" y="821358"/>
                    </a:cubicBezTo>
                    <a:lnTo>
                      <a:pt x="0" y="70494"/>
                    </a:lnTo>
                    <a:cubicBezTo>
                      <a:pt x="0" y="51798"/>
                      <a:pt x="7427" y="33867"/>
                      <a:pt x="20647" y="20647"/>
                    </a:cubicBezTo>
                    <a:cubicBezTo>
                      <a:pt x="33867" y="7427"/>
                      <a:pt x="51798" y="0"/>
                      <a:pt x="70494" y="0"/>
                    </a:cubicBezTo>
                    <a:close/>
                  </a:path>
                </a:pathLst>
              </a:custGeom>
              <a:solidFill>
                <a:srgbClr val="FFFFFF"/>
              </a:solidFill>
            </p:spPr>
          </p:sp>
          <p:sp>
            <p:nvSpPr>
              <p:cNvPr name="TextBox 31" id="31"/>
              <p:cNvSpPr txBox="true"/>
              <p:nvPr/>
            </p:nvSpPr>
            <p:spPr>
              <a:xfrm>
                <a:off x="0" y="-9525"/>
                <a:ext cx="579339" cy="901377"/>
              </a:xfrm>
              <a:prstGeom prst="rect">
                <a:avLst/>
              </a:prstGeom>
            </p:spPr>
            <p:txBody>
              <a:bodyPr anchor="ctr" rtlCol="false" tIns="18747" lIns="18747" bIns="18747" rIns="18747"/>
              <a:lstStyle/>
              <a:p>
                <a:pPr algn="ctr">
                  <a:lnSpc>
                    <a:spcPts val="723"/>
                  </a:lnSpc>
                </a:pPr>
              </a:p>
            </p:txBody>
          </p:sp>
        </p:grpSp>
        <p:sp>
          <p:nvSpPr>
            <p:cNvPr name="TextBox 32" id="32"/>
            <p:cNvSpPr txBox="true"/>
            <p:nvPr/>
          </p:nvSpPr>
          <p:spPr>
            <a:xfrm rot="0">
              <a:off x="1087232" y="4462663"/>
              <a:ext cx="2696166" cy="435170"/>
            </a:xfrm>
            <a:prstGeom prst="rect">
              <a:avLst/>
            </a:prstGeom>
          </p:spPr>
          <p:txBody>
            <a:bodyPr anchor="t" rtlCol="false" tIns="0" lIns="0" bIns="0" rIns="0">
              <a:spAutoFit/>
            </a:bodyPr>
            <a:lstStyle/>
            <a:p>
              <a:pPr algn="ctr">
                <a:lnSpc>
                  <a:spcPts val="2347"/>
                </a:lnSpc>
              </a:pPr>
              <a:r>
                <a:rPr lang="en-US" sz="2347">
                  <a:solidFill>
                    <a:srgbClr val="000000"/>
                  </a:solidFill>
                  <a:latin typeface="Bantayog"/>
                  <a:ea typeface="Bantayog"/>
                  <a:cs typeface="Bantayog"/>
                  <a:sym typeface="Bantayog"/>
                </a:rPr>
                <a:t>box breathing</a:t>
              </a:r>
            </a:p>
          </p:txBody>
        </p:sp>
        <p:sp>
          <p:nvSpPr>
            <p:cNvPr name="TextBox 33" id="33"/>
            <p:cNvSpPr txBox="true"/>
            <p:nvPr/>
          </p:nvSpPr>
          <p:spPr>
            <a:xfrm rot="0">
              <a:off x="886592" y="5281075"/>
              <a:ext cx="3171898" cy="2640670"/>
            </a:xfrm>
            <a:prstGeom prst="rect">
              <a:avLst/>
            </a:prstGeom>
          </p:spPr>
          <p:txBody>
            <a:bodyPr anchor="t" rtlCol="false" tIns="0" lIns="0" bIns="0" rIns="0">
              <a:spAutoFit/>
            </a:bodyPr>
            <a:lstStyle/>
            <a:p>
              <a:pPr algn="ctr" marL="283996" indent="-141998" lvl="1">
                <a:lnSpc>
                  <a:spcPts val="1460"/>
                </a:lnSpc>
                <a:buAutoNum type="arabicPeriod" startAt="1"/>
              </a:pPr>
              <a:r>
                <a:rPr lang="en-US" sz="1315">
                  <a:solidFill>
                    <a:srgbClr val="000000"/>
                  </a:solidFill>
                  <a:latin typeface="Nourd"/>
                  <a:ea typeface="Nourd"/>
                  <a:cs typeface="Nourd"/>
                  <a:sym typeface="Nourd"/>
                </a:rPr>
                <a:t>Breathe in through your nose for 4 seconds.</a:t>
              </a:r>
            </a:p>
            <a:p>
              <a:pPr algn="ctr" marL="283996" indent="-141998" lvl="1">
                <a:lnSpc>
                  <a:spcPts val="1460"/>
                </a:lnSpc>
                <a:buAutoNum type="arabicPeriod" startAt="1"/>
              </a:pPr>
              <a:r>
                <a:rPr lang="en-US" sz="1315">
                  <a:solidFill>
                    <a:srgbClr val="000000"/>
                  </a:solidFill>
                  <a:latin typeface="Nourd"/>
                  <a:ea typeface="Nourd"/>
                  <a:cs typeface="Nourd"/>
                  <a:sym typeface="Nourd"/>
                </a:rPr>
                <a:t>Hold your breath for 4 seconds.</a:t>
              </a:r>
            </a:p>
            <a:p>
              <a:pPr algn="ctr" marL="283996" indent="-141998" lvl="1">
                <a:lnSpc>
                  <a:spcPts val="1460"/>
                </a:lnSpc>
                <a:buAutoNum type="arabicPeriod" startAt="1"/>
              </a:pPr>
              <a:r>
                <a:rPr lang="en-US" sz="1315">
                  <a:solidFill>
                    <a:srgbClr val="000000"/>
                  </a:solidFill>
                  <a:latin typeface="Nourd"/>
                  <a:ea typeface="Nourd"/>
                  <a:cs typeface="Nourd"/>
                  <a:sym typeface="Nourd"/>
                </a:rPr>
                <a:t>Breathe out slowly through your mouth for 4 seconds.</a:t>
              </a:r>
            </a:p>
            <a:p>
              <a:pPr algn="ctr" marL="283996" indent="-141998" lvl="1">
                <a:lnSpc>
                  <a:spcPts val="1460"/>
                </a:lnSpc>
                <a:buAutoNum type="arabicPeriod" startAt="1"/>
              </a:pPr>
              <a:r>
                <a:rPr lang="en-US" sz="1315">
                  <a:solidFill>
                    <a:srgbClr val="000000"/>
                  </a:solidFill>
                  <a:latin typeface="Nourd"/>
                  <a:ea typeface="Nourd"/>
                  <a:cs typeface="Nourd"/>
                  <a:sym typeface="Nourd"/>
                </a:rPr>
                <a:t>Hold again for 4 seconds.</a:t>
              </a:r>
            </a:p>
            <a:p>
              <a:pPr algn="ctr">
                <a:lnSpc>
                  <a:spcPts val="1460"/>
                </a:lnSpc>
              </a:pPr>
            </a:p>
            <a:p>
              <a:pPr algn="ctr">
                <a:lnSpc>
                  <a:spcPts val="1460"/>
                </a:lnSpc>
              </a:pPr>
              <a:r>
                <a:rPr lang="en-US" sz="1315">
                  <a:solidFill>
                    <a:srgbClr val="000000"/>
                  </a:solidFill>
                  <a:latin typeface="Nourd"/>
                  <a:ea typeface="Nourd"/>
                  <a:cs typeface="Nourd"/>
                  <a:sym typeface="Nourd"/>
                </a:rPr>
                <a:t>Do this 3 to 5 times. It helps you feel calm and less panicky.</a:t>
              </a:r>
            </a:p>
            <a:p>
              <a:pPr algn="ctr">
                <a:lnSpc>
                  <a:spcPts val="1460"/>
                </a:lnSpc>
              </a:pPr>
            </a:p>
          </p:txBody>
        </p:sp>
        <p:sp>
          <p:nvSpPr>
            <p:cNvPr name="TextBox 34" id="34"/>
            <p:cNvSpPr txBox="true"/>
            <p:nvPr/>
          </p:nvSpPr>
          <p:spPr>
            <a:xfrm rot="0">
              <a:off x="634757" y="1502548"/>
              <a:ext cx="7917869" cy="2260373"/>
            </a:xfrm>
            <a:prstGeom prst="rect">
              <a:avLst/>
            </a:prstGeom>
          </p:spPr>
          <p:txBody>
            <a:bodyPr anchor="t" rtlCol="false" tIns="0" lIns="0" bIns="0" rIns="0">
              <a:spAutoFit/>
            </a:bodyPr>
            <a:lstStyle/>
            <a:p>
              <a:pPr algn="l">
                <a:lnSpc>
                  <a:spcPts val="1927"/>
                </a:lnSpc>
              </a:pPr>
              <a:r>
                <a:rPr lang="en-US" sz="1417">
                  <a:solidFill>
                    <a:srgbClr val="000000"/>
                  </a:solidFill>
                  <a:latin typeface="Nourd"/>
                  <a:ea typeface="Nourd"/>
                  <a:cs typeface="Nourd"/>
                  <a:sym typeface="Nourd"/>
                </a:rPr>
                <a:t>Sometimes, feelings can get really </a:t>
              </a:r>
              <a:r>
                <a:rPr lang="en-US" sz="1417" b="true">
                  <a:solidFill>
                    <a:srgbClr val="000000"/>
                  </a:solidFill>
                  <a:latin typeface="Nourd Bold"/>
                  <a:ea typeface="Nourd Bold"/>
                  <a:cs typeface="Nourd Bold"/>
                  <a:sym typeface="Nourd Bold"/>
                </a:rPr>
                <a:t>big</a:t>
              </a:r>
              <a:r>
                <a:rPr lang="en-US" sz="1417">
                  <a:solidFill>
                    <a:srgbClr val="000000"/>
                  </a:solidFill>
                  <a:latin typeface="Nourd"/>
                  <a:ea typeface="Nourd"/>
                  <a:cs typeface="Nourd"/>
                  <a:sym typeface="Nourd"/>
                </a:rPr>
                <a:t>, like when you're super angry or scared, and it can make it hard to focus on things like a worksheet. But remember - </a:t>
              </a:r>
              <a:r>
                <a:rPr lang="en-US" sz="1417" b="true">
                  <a:solidFill>
                    <a:srgbClr val="000000"/>
                  </a:solidFill>
                  <a:latin typeface="Nourd Bold"/>
                  <a:ea typeface="Nourd Bold"/>
                  <a:cs typeface="Nourd Bold"/>
                  <a:sym typeface="Nourd Bold"/>
                </a:rPr>
                <a:t>big feelings don’t last forever</a:t>
              </a:r>
              <a:r>
                <a:rPr lang="en-US" sz="1417">
                  <a:solidFill>
                    <a:srgbClr val="000000"/>
                  </a:solidFill>
                  <a:latin typeface="Nourd"/>
                  <a:ea typeface="Nourd"/>
                  <a:cs typeface="Nourd"/>
                  <a:sym typeface="Nourd"/>
                </a:rPr>
                <a:t>! </a:t>
              </a:r>
            </a:p>
            <a:p>
              <a:pPr algn="l">
                <a:lnSpc>
                  <a:spcPts val="1927"/>
                </a:lnSpc>
              </a:pPr>
            </a:p>
            <a:p>
              <a:pPr algn="l">
                <a:lnSpc>
                  <a:spcPts val="1927"/>
                </a:lnSpc>
              </a:pPr>
              <a:r>
                <a:rPr lang="en-US" sz="1417">
                  <a:solidFill>
                    <a:srgbClr val="000000"/>
                  </a:solidFill>
                  <a:latin typeface="Nourd"/>
                  <a:ea typeface="Nourd"/>
                  <a:cs typeface="Nourd"/>
                  <a:sym typeface="Nourd"/>
                </a:rPr>
                <a:t>Here are some quick ways to help you feel calm again. (And when you’re ready, you can try the worksheet!)</a:t>
              </a:r>
            </a:p>
            <a:p>
              <a:pPr algn="l">
                <a:lnSpc>
                  <a:spcPts val="1927"/>
                </a:lnSpc>
              </a:pPr>
            </a:p>
          </p:txBody>
        </p:sp>
        <p:sp>
          <p:nvSpPr>
            <p:cNvPr name="TextBox 35" id="35"/>
            <p:cNvSpPr txBox="true"/>
            <p:nvPr/>
          </p:nvSpPr>
          <p:spPr>
            <a:xfrm rot="0">
              <a:off x="243232" y="-19050"/>
              <a:ext cx="10097192" cy="528901"/>
            </a:xfrm>
            <a:prstGeom prst="rect">
              <a:avLst/>
            </a:prstGeom>
          </p:spPr>
          <p:txBody>
            <a:bodyPr anchor="t" rtlCol="false" tIns="0" lIns="0" bIns="0" rIns="0">
              <a:spAutoFit/>
            </a:bodyPr>
            <a:lstStyle/>
            <a:p>
              <a:pPr algn="l">
                <a:lnSpc>
                  <a:spcPts val="3123"/>
                </a:lnSpc>
              </a:pPr>
              <a:r>
                <a:rPr lang="en-US" sz="2581" spc="485">
                  <a:solidFill>
                    <a:srgbClr val="000000"/>
                  </a:solidFill>
                  <a:latin typeface="Bernoru"/>
                  <a:ea typeface="Bernoru"/>
                  <a:cs typeface="Bernoru"/>
                  <a:sym typeface="Bernoru"/>
                </a:rPr>
                <a:t>WHEN FEELINGS ARE TOO BIG</a:t>
              </a:r>
            </a:p>
          </p:txBody>
        </p:sp>
        <p:sp>
          <p:nvSpPr>
            <p:cNvPr name="TextBox 36" id="36"/>
            <p:cNvSpPr txBox="true"/>
            <p:nvPr/>
          </p:nvSpPr>
          <p:spPr>
            <a:xfrm rot="0">
              <a:off x="5357562" y="4468946"/>
              <a:ext cx="2837982" cy="435170"/>
            </a:xfrm>
            <a:prstGeom prst="rect">
              <a:avLst/>
            </a:prstGeom>
          </p:spPr>
          <p:txBody>
            <a:bodyPr anchor="t" rtlCol="false" tIns="0" lIns="0" bIns="0" rIns="0">
              <a:spAutoFit/>
            </a:bodyPr>
            <a:lstStyle/>
            <a:p>
              <a:pPr algn="ctr">
                <a:lnSpc>
                  <a:spcPts val="2347"/>
                </a:lnSpc>
              </a:pPr>
              <a:r>
                <a:rPr lang="en-US" sz="2347">
                  <a:solidFill>
                    <a:srgbClr val="000000"/>
                  </a:solidFill>
                  <a:latin typeface="Bantayog"/>
                  <a:ea typeface="Bantayog"/>
                  <a:cs typeface="Bantayog"/>
                  <a:sym typeface="Bantayog"/>
                </a:rPr>
                <a:t>grounding</a:t>
              </a:r>
            </a:p>
          </p:txBody>
        </p:sp>
        <p:sp>
          <p:nvSpPr>
            <p:cNvPr name="TextBox 37" id="37"/>
            <p:cNvSpPr txBox="true"/>
            <p:nvPr/>
          </p:nvSpPr>
          <p:spPr>
            <a:xfrm rot="0">
              <a:off x="5227432" y="5281075"/>
              <a:ext cx="3320440" cy="5036129"/>
            </a:xfrm>
            <a:prstGeom prst="rect">
              <a:avLst/>
            </a:prstGeom>
          </p:spPr>
          <p:txBody>
            <a:bodyPr anchor="t" rtlCol="false" tIns="0" lIns="0" bIns="0" rIns="0">
              <a:spAutoFit/>
            </a:bodyPr>
            <a:lstStyle/>
            <a:p>
              <a:pPr algn="ctr">
                <a:lnSpc>
                  <a:spcPts val="1489"/>
                </a:lnSpc>
              </a:pPr>
              <a:r>
                <a:rPr lang="en-US" sz="1341">
                  <a:solidFill>
                    <a:srgbClr val="000000"/>
                  </a:solidFill>
                  <a:latin typeface="Nourd"/>
                  <a:ea typeface="Nourd"/>
                  <a:cs typeface="Nourd"/>
                  <a:sym typeface="Nourd"/>
                </a:rPr>
                <a:t>The 5-4-3-2-1 grounding exercise:</a:t>
              </a:r>
            </a:p>
            <a:p>
              <a:pPr algn="l">
                <a:lnSpc>
                  <a:spcPts val="1489"/>
                </a:lnSpc>
              </a:pPr>
            </a:p>
            <a:p>
              <a:pPr algn="l" marL="289676" indent="-144838" lvl="1">
                <a:lnSpc>
                  <a:spcPts val="1489"/>
                </a:lnSpc>
                <a:buFont typeface="Arial"/>
                <a:buChar char="•"/>
              </a:pPr>
              <a:r>
                <a:rPr lang="en-US" sz="1341">
                  <a:solidFill>
                    <a:srgbClr val="000000"/>
                  </a:solidFill>
                  <a:latin typeface="Nourd"/>
                  <a:ea typeface="Nourd"/>
                  <a:cs typeface="Nourd"/>
                  <a:sym typeface="Nourd"/>
                </a:rPr>
                <a:t>5 things you can see –   Look around and name five things you can see.</a:t>
              </a:r>
            </a:p>
            <a:p>
              <a:pPr algn="l" marL="289676" indent="-144838" lvl="1">
                <a:lnSpc>
                  <a:spcPts val="1489"/>
                </a:lnSpc>
                <a:buFont typeface="Arial"/>
                <a:buChar char="•"/>
              </a:pPr>
              <a:r>
                <a:rPr lang="en-US" sz="1341">
                  <a:solidFill>
                    <a:srgbClr val="000000"/>
                  </a:solidFill>
                  <a:latin typeface="Nourd"/>
                  <a:ea typeface="Nourd"/>
                  <a:cs typeface="Nourd"/>
                  <a:sym typeface="Nourd"/>
                </a:rPr>
                <a:t>4 things you can touch – Feel four different things around you.</a:t>
              </a:r>
            </a:p>
            <a:p>
              <a:pPr algn="l" marL="289676" indent="-144838" lvl="1">
                <a:lnSpc>
                  <a:spcPts val="1489"/>
                </a:lnSpc>
                <a:buFont typeface="Arial"/>
                <a:buChar char="•"/>
              </a:pPr>
              <a:r>
                <a:rPr lang="en-US" sz="1341">
                  <a:solidFill>
                    <a:srgbClr val="000000"/>
                  </a:solidFill>
                  <a:latin typeface="Nourd"/>
                  <a:ea typeface="Nourd"/>
                  <a:cs typeface="Nourd"/>
                  <a:sym typeface="Nourd"/>
                </a:rPr>
                <a:t>3 things you can hear – Listen for three sounds.</a:t>
              </a:r>
            </a:p>
            <a:p>
              <a:pPr algn="l" marL="289676" indent="-144838" lvl="1">
                <a:lnSpc>
                  <a:spcPts val="1489"/>
                </a:lnSpc>
                <a:buFont typeface="Arial"/>
                <a:buChar char="•"/>
              </a:pPr>
              <a:r>
                <a:rPr lang="en-US" sz="1341">
                  <a:solidFill>
                    <a:srgbClr val="000000"/>
                  </a:solidFill>
                  <a:latin typeface="Nourd"/>
                  <a:ea typeface="Nourd"/>
                  <a:cs typeface="Nourd"/>
                  <a:sym typeface="Nourd"/>
                </a:rPr>
                <a:t>2 things you can smell – Focus on two smells (if you can).</a:t>
              </a:r>
            </a:p>
            <a:p>
              <a:pPr algn="l" marL="289676" indent="-144838" lvl="1">
                <a:lnSpc>
                  <a:spcPts val="1489"/>
                </a:lnSpc>
                <a:buFont typeface="Arial"/>
                <a:buChar char="•"/>
              </a:pPr>
              <a:r>
                <a:rPr lang="en-US" sz="1341">
                  <a:solidFill>
                    <a:srgbClr val="000000"/>
                  </a:solidFill>
                  <a:latin typeface="Nourd"/>
                  <a:ea typeface="Nourd"/>
                  <a:cs typeface="Nourd"/>
                  <a:sym typeface="Nourd"/>
                </a:rPr>
                <a:t>1 thing you can taste – Notice any taste in your mouth.</a:t>
              </a:r>
            </a:p>
            <a:p>
              <a:pPr algn="l">
                <a:lnSpc>
                  <a:spcPts val="1489"/>
                </a:lnSpc>
              </a:pPr>
            </a:p>
            <a:p>
              <a:pPr algn="l">
                <a:lnSpc>
                  <a:spcPts val="1489"/>
                </a:lnSpc>
              </a:pPr>
              <a:r>
                <a:rPr lang="en-US" sz="1341">
                  <a:solidFill>
                    <a:srgbClr val="000000"/>
                  </a:solidFill>
                  <a:latin typeface="Nourd"/>
                  <a:ea typeface="Nourd"/>
                  <a:cs typeface="Nourd"/>
                  <a:sym typeface="Nourd"/>
                </a:rPr>
                <a:t>This helps you feel more in the moment and calm again.</a:t>
              </a:r>
            </a:p>
            <a:p>
              <a:pPr algn="ctr">
                <a:lnSpc>
                  <a:spcPts val="1341"/>
                </a:lnSpc>
              </a:pPr>
            </a:p>
          </p:txBody>
        </p:sp>
        <p:sp>
          <p:nvSpPr>
            <p:cNvPr name="Freeform 38" id="38"/>
            <p:cNvSpPr/>
            <p:nvPr/>
          </p:nvSpPr>
          <p:spPr>
            <a:xfrm flipH="false" flipV="false" rot="0">
              <a:off x="1569866" y="8467589"/>
              <a:ext cx="1651954" cy="1633370"/>
            </a:xfrm>
            <a:custGeom>
              <a:avLst/>
              <a:gdLst/>
              <a:ahLst/>
              <a:cxnLst/>
              <a:rect r="r" b="b" t="t" l="l"/>
              <a:pathLst>
                <a:path h="1633370" w="1651954">
                  <a:moveTo>
                    <a:pt x="0" y="0"/>
                  </a:moveTo>
                  <a:lnTo>
                    <a:pt x="1651955" y="0"/>
                  </a:lnTo>
                  <a:lnTo>
                    <a:pt x="1651955" y="1633370"/>
                  </a:lnTo>
                  <a:lnTo>
                    <a:pt x="0" y="163337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39" id="39"/>
            <p:cNvSpPr txBox="true"/>
            <p:nvPr/>
          </p:nvSpPr>
          <p:spPr>
            <a:xfrm rot="-5400000">
              <a:off x="702472" y="9019644"/>
              <a:ext cx="1314059" cy="352167"/>
            </a:xfrm>
            <a:prstGeom prst="rect">
              <a:avLst/>
            </a:prstGeom>
          </p:spPr>
          <p:txBody>
            <a:bodyPr anchor="t" rtlCol="false" tIns="0" lIns="0" bIns="0" rIns="0">
              <a:spAutoFit/>
            </a:bodyPr>
            <a:lstStyle/>
            <a:p>
              <a:pPr algn="ctr">
                <a:lnSpc>
                  <a:spcPts val="2209"/>
                </a:lnSpc>
                <a:spcBef>
                  <a:spcPct val="0"/>
                </a:spcBef>
              </a:pPr>
              <a:r>
                <a:rPr lang="en-US" sz="1578">
                  <a:solidFill>
                    <a:srgbClr val="000000"/>
                  </a:solidFill>
                  <a:latin typeface="Open Sans Light"/>
                  <a:ea typeface="Open Sans Light"/>
                  <a:cs typeface="Open Sans Light"/>
                  <a:sym typeface="Open Sans Light"/>
                </a:rPr>
                <a:t>Hold</a:t>
              </a:r>
            </a:p>
          </p:txBody>
        </p:sp>
        <p:sp>
          <p:nvSpPr>
            <p:cNvPr name="TextBox 40" id="40"/>
            <p:cNvSpPr txBox="true"/>
            <p:nvPr/>
          </p:nvSpPr>
          <p:spPr>
            <a:xfrm rot="5400000">
              <a:off x="3153983" y="8996016"/>
              <a:ext cx="568386" cy="352167"/>
            </a:xfrm>
            <a:prstGeom prst="rect">
              <a:avLst/>
            </a:prstGeom>
          </p:spPr>
          <p:txBody>
            <a:bodyPr anchor="t" rtlCol="false" tIns="0" lIns="0" bIns="0" rIns="0">
              <a:spAutoFit/>
            </a:bodyPr>
            <a:lstStyle/>
            <a:p>
              <a:pPr algn="ctr">
                <a:lnSpc>
                  <a:spcPts val="2209"/>
                </a:lnSpc>
                <a:spcBef>
                  <a:spcPct val="0"/>
                </a:spcBef>
              </a:pPr>
              <a:r>
                <a:rPr lang="en-US" sz="1578">
                  <a:solidFill>
                    <a:srgbClr val="000000"/>
                  </a:solidFill>
                  <a:latin typeface="Open Sans Light"/>
                  <a:ea typeface="Open Sans Light"/>
                  <a:cs typeface="Open Sans Light"/>
                  <a:sym typeface="Open Sans Light"/>
                </a:rPr>
                <a:t>Hold</a:t>
              </a:r>
            </a:p>
          </p:txBody>
        </p:sp>
        <p:sp>
          <p:nvSpPr>
            <p:cNvPr name="TextBox 41" id="41"/>
            <p:cNvSpPr txBox="true"/>
            <p:nvPr/>
          </p:nvSpPr>
          <p:spPr>
            <a:xfrm rot="0">
              <a:off x="2322813" y="8115421"/>
              <a:ext cx="225005" cy="352167"/>
            </a:xfrm>
            <a:prstGeom prst="rect">
              <a:avLst/>
            </a:prstGeom>
          </p:spPr>
          <p:txBody>
            <a:bodyPr anchor="t" rtlCol="false" tIns="0" lIns="0" bIns="0" rIns="0">
              <a:spAutoFit/>
            </a:bodyPr>
            <a:lstStyle/>
            <a:p>
              <a:pPr algn="ctr">
                <a:lnSpc>
                  <a:spcPts val="2209"/>
                </a:lnSpc>
                <a:spcBef>
                  <a:spcPct val="0"/>
                </a:spcBef>
              </a:pPr>
              <a:r>
                <a:rPr lang="en-US" sz="1578">
                  <a:solidFill>
                    <a:srgbClr val="000000"/>
                  </a:solidFill>
                  <a:latin typeface="Open Sans Light"/>
                  <a:ea typeface="Open Sans Light"/>
                  <a:cs typeface="Open Sans Light"/>
                  <a:sym typeface="Open Sans Light"/>
                </a:rPr>
                <a:t>In</a:t>
              </a:r>
            </a:p>
          </p:txBody>
        </p:sp>
        <p:sp>
          <p:nvSpPr>
            <p:cNvPr name="TextBox 42" id="42"/>
            <p:cNvSpPr txBox="true"/>
            <p:nvPr/>
          </p:nvSpPr>
          <p:spPr>
            <a:xfrm rot="0">
              <a:off x="2246818" y="10062859"/>
              <a:ext cx="451446" cy="352167"/>
            </a:xfrm>
            <a:prstGeom prst="rect">
              <a:avLst/>
            </a:prstGeom>
          </p:spPr>
          <p:txBody>
            <a:bodyPr anchor="t" rtlCol="false" tIns="0" lIns="0" bIns="0" rIns="0">
              <a:spAutoFit/>
            </a:bodyPr>
            <a:lstStyle/>
            <a:p>
              <a:pPr algn="ctr">
                <a:lnSpc>
                  <a:spcPts val="2209"/>
                </a:lnSpc>
                <a:spcBef>
                  <a:spcPct val="0"/>
                </a:spcBef>
              </a:pPr>
              <a:r>
                <a:rPr lang="en-US" sz="1578">
                  <a:solidFill>
                    <a:srgbClr val="000000"/>
                  </a:solidFill>
                  <a:latin typeface="Open Sans Light"/>
                  <a:ea typeface="Open Sans Light"/>
                  <a:cs typeface="Open Sans Light"/>
                  <a:sym typeface="Open Sans Light"/>
                </a:rPr>
                <a:t>Out</a:t>
              </a:r>
            </a:p>
          </p:txBody>
        </p:sp>
        <p:sp>
          <p:nvSpPr>
            <p:cNvPr name="TextBox 43" id="43"/>
            <p:cNvSpPr txBox="true"/>
            <p:nvPr/>
          </p:nvSpPr>
          <p:spPr>
            <a:xfrm rot="0">
              <a:off x="193200" y="12111264"/>
              <a:ext cx="693391" cy="351608"/>
            </a:xfrm>
            <a:prstGeom prst="rect">
              <a:avLst/>
            </a:prstGeom>
          </p:spPr>
          <p:txBody>
            <a:bodyPr anchor="t" rtlCol="false" tIns="0" lIns="0" bIns="0" rIns="0">
              <a:spAutoFit/>
            </a:bodyPr>
            <a:lstStyle/>
            <a:p>
              <a:pPr algn="ctr">
                <a:lnSpc>
                  <a:spcPts val="1915"/>
                </a:lnSpc>
              </a:pPr>
              <a:r>
                <a:rPr lang="en-US" sz="1915">
                  <a:solidFill>
                    <a:srgbClr val="000000"/>
                  </a:solidFill>
                  <a:latin typeface="Bantayog"/>
                  <a:ea typeface="Bantayog"/>
                  <a:cs typeface="Bantayog"/>
                  <a:sym typeface="Bantayog"/>
                </a:rPr>
                <a:t>10</a:t>
              </a:r>
            </a:p>
          </p:txBody>
        </p:sp>
      </p:grpSp>
      <p:grpSp>
        <p:nvGrpSpPr>
          <p:cNvPr name="Group 44" id="44"/>
          <p:cNvGrpSpPr/>
          <p:nvPr/>
        </p:nvGrpSpPr>
        <p:grpSpPr>
          <a:xfrm rot="0">
            <a:off x="8365348" y="353403"/>
            <a:ext cx="7844346" cy="9455885"/>
            <a:chOff x="0" y="0"/>
            <a:chExt cx="10459128" cy="12607847"/>
          </a:xfrm>
        </p:grpSpPr>
        <p:grpSp>
          <p:nvGrpSpPr>
            <p:cNvPr name="Group 45" id="45"/>
            <p:cNvGrpSpPr/>
            <p:nvPr/>
          </p:nvGrpSpPr>
          <p:grpSpPr>
            <a:xfrm rot="0">
              <a:off x="0" y="899365"/>
              <a:ext cx="10459128" cy="11708482"/>
              <a:chOff x="0" y="0"/>
              <a:chExt cx="3022751" cy="3383822"/>
            </a:xfrm>
          </p:grpSpPr>
          <p:sp>
            <p:nvSpPr>
              <p:cNvPr name="Freeform 46" id="46"/>
              <p:cNvSpPr/>
              <p:nvPr/>
            </p:nvSpPr>
            <p:spPr>
              <a:xfrm flipH="false" flipV="false" rot="0">
                <a:off x="0" y="0"/>
                <a:ext cx="3022752" cy="3383823"/>
              </a:xfrm>
              <a:custGeom>
                <a:avLst/>
                <a:gdLst/>
                <a:ahLst/>
                <a:cxnLst/>
                <a:rect r="r" b="b" t="t" l="l"/>
                <a:pathLst>
                  <a:path h="3383823" w="3022752">
                    <a:moveTo>
                      <a:pt x="90435" y="0"/>
                    </a:moveTo>
                    <a:lnTo>
                      <a:pt x="2932317" y="0"/>
                    </a:lnTo>
                    <a:cubicBezTo>
                      <a:pt x="2982263" y="0"/>
                      <a:pt x="3022752" y="40489"/>
                      <a:pt x="3022752" y="90435"/>
                    </a:cubicBezTo>
                    <a:lnTo>
                      <a:pt x="3022752" y="3293388"/>
                    </a:lnTo>
                    <a:cubicBezTo>
                      <a:pt x="3022752" y="3343334"/>
                      <a:pt x="2982263" y="3383823"/>
                      <a:pt x="2932317" y="3383823"/>
                    </a:cubicBezTo>
                    <a:lnTo>
                      <a:pt x="90435" y="3383823"/>
                    </a:lnTo>
                    <a:cubicBezTo>
                      <a:pt x="40489" y="3383823"/>
                      <a:pt x="0" y="3343334"/>
                      <a:pt x="0" y="3293388"/>
                    </a:cubicBezTo>
                    <a:lnTo>
                      <a:pt x="0" y="90435"/>
                    </a:lnTo>
                    <a:cubicBezTo>
                      <a:pt x="0" y="40489"/>
                      <a:pt x="40489" y="0"/>
                      <a:pt x="90435" y="0"/>
                    </a:cubicBezTo>
                    <a:close/>
                  </a:path>
                </a:pathLst>
              </a:custGeom>
              <a:solidFill>
                <a:srgbClr val="BFE2E4"/>
              </a:solidFill>
            </p:spPr>
          </p:sp>
          <p:sp>
            <p:nvSpPr>
              <p:cNvPr name="TextBox 47" id="47"/>
              <p:cNvSpPr txBox="true"/>
              <p:nvPr/>
            </p:nvSpPr>
            <p:spPr>
              <a:xfrm>
                <a:off x="0" y="-9525"/>
                <a:ext cx="3022751" cy="3393347"/>
              </a:xfrm>
              <a:prstGeom prst="rect">
                <a:avLst/>
              </a:prstGeom>
            </p:spPr>
            <p:txBody>
              <a:bodyPr anchor="ctr" rtlCol="false" tIns="20522" lIns="20522" bIns="20522" rIns="20522"/>
              <a:lstStyle/>
              <a:p>
                <a:pPr algn="ctr">
                  <a:lnSpc>
                    <a:spcPts val="1451"/>
                  </a:lnSpc>
                </a:pPr>
              </a:p>
            </p:txBody>
          </p:sp>
        </p:grpSp>
        <p:grpSp>
          <p:nvGrpSpPr>
            <p:cNvPr name="Group 48" id="48"/>
            <p:cNvGrpSpPr/>
            <p:nvPr/>
          </p:nvGrpSpPr>
          <p:grpSpPr>
            <a:xfrm rot="0">
              <a:off x="1736437" y="4396847"/>
              <a:ext cx="4011188" cy="6442995"/>
              <a:chOff x="0" y="0"/>
              <a:chExt cx="637108" cy="1023359"/>
            </a:xfrm>
          </p:grpSpPr>
          <p:sp>
            <p:nvSpPr>
              <p:cNvPr name="Freeform 49" id="49"/>
              <p:cNvSpPr/>
              <p:nvPr/>
            </p:nvSpPr>
            <p:spPr>
              <a:xfrm flipH="false" flipV="false" rot="0">
                <a:off x="0" y="0"/>
                <a:ext cx="637108" cy="1023359"/>
              </a:xfrm>
              <a:custGeom>
                <a:avLst/>
                <a:gdLst/>
                <a:ahLst/>
                <a:cxnLst/>
                <a:rect r="r" b="b" t="t" l="l"/>
                <a:pathLst>
                  <a:path h="1023359" w="637108">
                    <a:moveTo>
                      <a:pt x="117507" y="0"/>
                    </a:moveTo>
                    <a:lnTo>
                      <a:pt x="519601" y="0"/>
                    </a:lnTo>
                    <a:cubicBezTo>
                      <a:pt x="550766" y="0"/>
                      <a:pt x="580654" y="12380"/>
                      <a:pt x="602691" y="34417"/>
                    </a:cubicBezTo>
                    <a:cubicBezTo>
                      <a:pt x="624728" y="56454"/>
                      <a:pt x="637108" y="86342"/>
                      <a:pt x="637108" y="117507"/>
                    </a:cubicBezTo>
                    <a:lnTo>
                      <a:pt x="637108" y="905852"/>
                    </a:lnTo>
                    <a:cubicBezTo>
                      <a:pt x="637108" y="937017"/>
                      <a:pt x="624728" y="966905"/>
                      <a:pt x="602691" y="988942"/>
                    </a:cubicBezTo>
                    <a:cubicBezTo>
                      <a:pt x="580654" y="1010979"/>
                      <a:pt x="550766" y="1023359"/>
                      <a:pt x="519601" y="1023359"/>
                    </a:cubicBezTo>
                    <a:lnTo>
                      <a:pt x="117507" y="1023359"/>
                    </a:lnTo>
                    <a:cubicBezTo>
                      <a:pt x="86342" y="1023359"/>
                      <a:pt x="56454" y="1010979"/>
                      <a:pt x="34417" y="988942"/>
                    </a:cubicBezTo>
                    <a:cubicBezTo>
                      <a:pt x="12380" y="966905"/>
                      <a:pt x="0" y="937017"/>
                      <a:pt x="0" y="905852"/>
                    </a:cubicBezTo>
                    <a:lnTo>
                      <a:pt x="0" y="117507"/>
                    </a:lnTo>
                    <a:cubicBezTo>
                      <a:pt x="0" y="86342"/>
                      <a:pt x="12380" y="56454"/>
                      <a:pt x="34417" y="34417"/>
                    </a:cubicBezTo>
                    <a:cubicBezTo>
                      <a:pt x="56454" y="12380"/>
                      <a:pt x="86342" y="0"/>
                      <a:pt x="117507" y="0"/>
                    </a:cubicBezTo>
                    <a:close/>
                  </a:path>
                </a:pathLst>
              </a:custGeom>
              <a:solidFill>
                <a:srgbClr val="F7CC75"/>
              </a:solidFill>
            </p:spPr>
          </p:sp>
          <p:sp>
            <p:nvSpPr>
              <p:cNvPr name="TextBox 50" id="50"/>
              <p:cNvSpPr txBox="true"/>
              <p:nvPr/>
            </p:nvSpPr>
            <p:spPr>
              <a:xfrm>
                <a:off x="0" y="-9525"/>
                <a:ext cx="637108" cy="1032884"/>
              </a:xfrm>
              <a:prstGeom prst="rect">
                <a:avLst/>
              </a:prstGeom>
            </p:spPr>
            <p:txBody>
              <a:bodyPr anchor="ctr" rtlCol="false" tIns="10227" lIns="10227" bIns="10227" rIns="10227"/>
              <a:lstStyle/>
              <a:p>
                <a:pPr algn="ctr">
                  <a:lnSpc>
                    <a:spcPts val="723"/>
                  </a:lnSpc>
                </a:pPr>
              </a:p>
            </p:txBody>
          </p:sp>
        </p:grpSp>
        <p:grpSp>
          <p:nvGrpSpPr>
            <p:cNvPr name="Group 51" id="51"/>
            <p:cNvGrpSpPr/>
            <p:nvPr/>
          </p:nvGrpSpPr>
          <p:grpSpPr>
            <a:xfrm rot="0">
              <a:off x="1955554" y="5039082"/>
              <a:ext cx="3647478" cy="5621326"/>
              <a:chOff x="0" y="0"/>
              <a:chExt cx="579339" cy="892851"/>
            </a:xfrm>
          </p:grpSpPr>
          <p:sp>
            <p:nvSpPr>
              <p:cNvPr name="Freeform 52" id="52"/>
              <p:cNvSpPr/>
              <p:nvPr/>
            </p:nvSpPr>
            <p:spPr>
              <a:xfrm flipH="false" flipV="false" rot="0">
                <a:off x="0" y="0"/>
                <a:ext cx="579339" cy="892851"/>
              </a:xfrm>
              <a:custGeom>
                <a:avLst/>
                <a:gdLst/>
                <a:ahLst/>
                <a:cxnLst/>
                <a:rect r="r" b="b" t="t" l="l"/>
                <a:pathLst>
                  <a:path h="892851" w="579339">
                    <a:moveTo>
                      <a:pt x="129224" y="0"/>
                    </a:moveTo>
                    <a:lnTo>
                      <a:pt x="450115" y="0"/>
                    </a:lnTo>
                    <a:cubicBezTo>
                      <a:pt x="484387" y="0"/>
                      <a:pt x="517256" y="13615"/>
                      <a:pt x="541490" y="37849"/>
                    </a:cubicBezTo>
                    <a:cubicBezTo>
                      <a:pt x="565724" y="62083"/>
                      <a:pt x="579339" y="94952"/>
                      <a:pt x="579339" y="129224"/>
                    </a:cubicBezTo>
                    <a:lnTo>
                      <a:pt x="579339" y="763627"/>
                    </a:lnTo>
                    <a:cubicBezTo>
                      <a:pt x="579339" y="834995"/>
                      <a:pt x="521483" y="892851"/>
                      <a:pt x="450115" y="892851"/>
                    </a:cubicBezTo>
                    <a:lnTo>
                      <a:pt x="129224" y="892851"/>
                    </a:lnTo>
                    <a:cubicBezTo>
                      <a:pt x="57856" y="892851"/>
                      <a:pt x="0" y="834995"/>
                      <a:pt x="0" y="763627"/>
                    </a:cubicBezTo>
                    <a:lnTo>
                      <a:pt x="0" y="129224"/>
                    </a:lnTo>
                    <a:cubicBezTo>
                      <a:pt x="0" y="57856"/>
                      <a:pt x="57856" y="0"/>
                      <a:pt x="129224" y="0"/>
                    </a:cubicBezTo>
                    <a:close/>
                  </a:path>
                </a:pathLst>
              </a:custGeom>
              <a:solidFill>
                <a:srgbClr val="FFFFFF"/>
              </a:solidFill>
            </p:spPr>
          </p:sp>
          <p:sp>
            <p:nvSpPr>
              <p:cNvPr name="TextBox 53" id="53"/>
              <p:cNvSpPr txBox="true"/>
              <p:nvPr/>
            </p:nvSpPr>
            <p:spPr>
              <a:xfrm>
                <a:off x="0" y="-9525"/>
                <a:ext cx="579339" cy="902376"/>
              </a:xfrm>
              <a:prstGeom prst="rect">
                <a:avLst/>
              </a:prstGeom>
            </p:spPr>
            <p:txBody>
              <a:bodyPr anchor="ctr" rtlCol="false" tIns="10227" lIns="10227" bIns="10227" rIns="10227"/>
              <a:lstStyle/>
              <a:p>
                <a:pPr algn="ctr">
                  <a:lnSpc>
                    <a:spcPts val="723"/>
                  </a:lnSpc>
                </a:pPr>
              </a:p>
            </p:txBody>
          </p:sp>
        </p:grpSp>
        <p:grpSp>
          <p:nvGrpSpPr>
            <p:cNvPr name="Group 54" id="54"/>
            <p:cNvGrpSpPr/>
            <p:nvPr/>
          </p:nvGrpSpPr>
          <p:grpSpPr>
            <a:xfrm rot="0">
              <a:off x="6121412" y="4396847"/>
              <a:ext cx="4011188" cy="6442995"/>
              <a:chOff x="0" y="0"/>
              <a:chExt cx="637108" cy="1023359"/>
            </a:xfrm>
          </p:grpSpPr>
          <p:sp>
            <p:nvSpPr>
              <p:cNvPr name="Freeform 55" id="55"/>
              <p:cNvSpPr/>
              <p:nvPr/>
            </p:nvSpPr>
            <p:spPr>
              <a:xfrm flipH="false" flipV="false" rot="0">
                <a:off x="0" y="0"/>
                <a:ext cx="637108" cy="1023359"/>
              </a:xfrm>
              <a:custGeom>
                <a:avLst/>
                <a:gdLst/>
                <a:ahLst/>
                <a:cxnLst/>
                <a:rect r="r" b="b" t="t" l="l"/>
                <a:pathLst>
                  <a:path h="1023359" w="637108">
                    <a:moveTo>
                      <a:pt x="117507" y="0"/>
                    </a:moveTo>
                    <a:lnTo>
                      <a:pt x="519601" y="0"/>
                    </a:lnTo>
                    <a:cubicBezTo>
                      <a:pt x="550766" y="0"/>
                      <a:pt x="580654" y="12380"/>
                      <a:pt x="602691" y="34417"/>
                    </a:cubicBezTo>
                    <a:cubicBezTo>
                      <a:pt x="624728" y="56454"/>
                      <a:pt x="637108" y="86342"/>
                      <a:pt x="637108" y="117507"/>
                    </a:cubicBezTo>
                    <a:lnTo>
                      <a:pt x="637108" y="905852"/>
                    </a:lnTo>
                    <a:cubicBezTo>
                      <a:pt x="637108" y="937017"/>
                      <a:pt x="624728" y="966905"/>
                      <a:pt x="602691" y="988942"/>
                    </a:cubicBezTo>
                    <a:cubicBezTo>
                      <a:pt x="580654" y="1010979"/>
                      <a:pt x="550766" y="1023359"/>
                      <a:pt x="519601" y="1023359"/>
                    </a:cubicBezTo>
                    <a:lnTo>
                      <a:pt x="117507" y="1023359"/>
                    </a:lnTo>
                    <a:cubicBezTo>
                      <a:pt x="86342" y="1023359"/>
                      <a:pt x="56454" y="1010979"/>
                      <a:pt x="34417" y="988942"/>
                    </a:cubicBezTo>
                    <a:cubicBezTo>
                      <a:pt x="12380" y="966905"/>
                      <a:pt x="0" y="937017"/>
                      <a:pt x="0" y="905852"/>
                    </a:cubicBezTo>
                    <a:lnTo>
                      <a:pt x="0" y="117507"/>
                    </a:lnTo>
                    <a:cubicBezTo>
                      <a:pt x="0" y="86342"/>
                      <a:pt x="12380" y="56454"/>
                      <a:pt x="34417" y="34417"/>
                    </a:cubicBezTo>
                    <a:cubicBezTo>
                      <a:pt x="56454" y="12380"/>
                      <a:pt x="86342" y="0"/>
                      <a:pt x="117507" y="0"/>
                    </a:cubicBezTo>
                    <a:close/>
                  </a:path>
                </a:pathLst>
              </a:custGeom>
              <a:solidFill>
                <a:srgbClr val="F7CC75"/>
              </a:solidFill>
            </p:spPr>
          </p:sp>
          <p:sp>
            <p:nvSpPr>
              <p:cNvPr name="TextBox 56" id="56"/>
              <p:cNvSpPr txBox="true"/>
              <p:nvPr/>
            </p:nvSpPr>
            <p:spPr>
              <a:xfrm>
                <a:off x="0" y="-9525"/>
                <a:ext cx="637108" cy="1032884"/>
              </a:xfrm>
              <a:prstGeom prst="rect">
                <a:avLst/>
              </a:prstGeom>
            </p:spPr>
            <p:txBody>
              <a:bodyPr anchor="ctr" rtlCol="false" tIns="10227" lIns="10227" bIns="10227" rIns="10227"/>
              <a:lstStyle/>
              <a:p>
                <a:pPr algn="ctr">
                  <a:lnSpc>
                    <a:spcPts val="723"/>
                  </a:lnSpc>
                </a:pPr>
              </a:p>
            </p:txBody>
          </p:sp>
        </p:grpSp>
        <p:grpSp>
          <p:nvGrpSpPr>
            <p:cNvPr name="Group 57" id="57"/>
            <p:cNvGrpSpPr/>
            <p:nvPr/>
          </p:nvGrpSpPr>
          <p:grpSpPr>
            <a:xfrm rot="0">
              <a:off x="6303268" y="5045371"/>
              <a:ext cx="3647478" cy="5615036"/>
              <a:chOff x="0" y="0"/>
              <a:chExt cx="579339" cy="891852"/>
            </a:xfrm>
          </p:grpSpPr>
          <p:sp>
            <p:nvSpPr>
              <p:cNvPr name="Freeform 58" id="58"/>
              <p:cNvSpPr/>
              <p:nvPr/>
            </p:nvSpPr>
            <p:spPr>
              <a:xfrm flipH="false" flipV="false" rot="0">
                <a:off x="0" y="0"/>
                <a:ext cx="579339" cy="891852"/>
              </a:xfrm>
              <a:custGeom>
                <a:avLst/>
                <a:gdLst/>
                <a:ahLst/>
                <a:cxnLst/>
                <a:rect r="r" b="b" t="t" l="l"/>
                <a:pathLst>
                  <a:path h="891852" w="579339">
                    <a:moveTo>
                      <a:pt x="129224" y="0"/>
                    </a:moveTo>
                    <a:lnTo>
                      <a:pt x="450115" y="0"/>
                    </a:lnTo>
                    <a:cubicBezTo>
                      <a:pt x="484387" y="0"/>
                      <a:pt x="517256" y="13615"/>
                      <a:pt x="541490" y="37849"/>
                    </a:cubicBezTo>
                    <a:cubicBezTo>
                      <a:pt x="565724" y="62083"/>
                      <a:pt x="579339" y="94952"/>
                      <a:pt x="579339" y="129224"/>
                    </a:cubicBezTo>
                    <a:lnTo>
                      <a:pt x="579339" y="762628"/>
                    </a:lnTo>
                    <a:cubicBezTo>
                      <a:pt x="579339" y="833996"/>
                      <a:pt x="521483" y="891852"/>
                      <a:pt x="450115" y="891852"/>
                    </a:cubicBezTo>
                    <a:lnTo>
                      <a:pt x="129224" y="891852"/>
                    </a:lnTo>
                    <a:cubicBezTo>
                      <a:pt x="57856" y="891852"/>
                      <a:pt x="0" y="833996"/>
                      <a:pt x="0" y="762628"/>
                    </a:cubicBezTo>
                    <a:lnTo>
                      <a:pt x="0" y="129224"/>
                    </a:lnTo>
                    <a:cubicBezTo>
                      <a:pt x="0" y="57856"/>
                      <a:pt x="57856" y="0"/>
                      <a:pt x="129224" y="0"/>
                    </a:cubicBezTo>
                    <a:close/>
                  </a:path>
                </a:pathLst>
              </a:custGeom>
              <a:solidFill>
                <a:srgbClr val="FFFFFF"/>
              </a:solidFill>
            </p:spPr>
          </p:sp>
          <p:sp>
            <p:nvSpPr>
              <p:cNvPr name="TextBox 59" id="59"/>
              <p:cNvSpPr txBox="true"/>
              <p:nvPr/>
            </p:nvSpPr>
            <p:spPr>
              <a:xfrm>
                <a:off x="0" y="-9525"/>
                <a:ext cx="579339" cy="901377"/>
              </a:xfrm>
              <a:prstGeom prst="rect">
                <a:avLst/>
              </a:prstGeom>
            </p:spPr>
            <p:txBody>
              <a:bodyPr anchor="ctr" rtlCol="false" tIns="10227" lIns="10227" bIns="10227" rIns="10227"/>
              <a:lstStyle/>
              <a:p>
                <a:pPr algn="ctr">
                  <a:lnSpc>
                    <a:spcPts val="723"/>
                  </a:lnSpc>
                </a:pPr>
              </a:p>
            </p:txBody>
          </p:sp>
        </p:grpSp>
        <p:sp>
          <p:nvSpPr>
            <p:cNvPr name="TextBox 60" id="60"/>
            <p:cNvSpPr txBox="true"/>
            <p:nvPr/>
          </p:nvSpPr>
          <p:spPr>
            <a:xfrm rot="0">
              <a:off x="2392635" y="4603460"/>
              <a:ext cx="2698791" cy="435621"/>
            </a:xfrm>
            <a:prstGeom prst="rect">
              <a:avLst/>
            </a:prstGeom>
          </p:spPr>
          <p:txBody>
            <a:bodyPr anchor="t" rtlCol="false" tIns="0" lIns="0" bIns="0" rIns="0">
              <a:spAutoFit/>
            </a:bodyPr>
            <a:lstStyle/>
            <a:p>
              <a:pPr algn="ctr">
                <a:lnSpc>
                  <a:spcPts val="2350"/>
                </a:lnSpc>
              </a:pPr>
              <a:r>
                <a:rPr lang="en-US" sz="2350">
                  <a:solidFill>
                    <a:srgbClr val="000000"/>
                  </a:solidFill>
                  <a:latin typeface="Bantayog"/>
                  <a:ea typeface="Bantayog"/>
                  <a:cs typeface="Bantayog"/>
                  <a:sym typeface="Bantayog"/>
                </a:rPr>
                <a:t>distraction</a:t>
              </a:r>
            </a:p>
          </p:txBody>
        </p:sp>
        <p:sp>
          <p:nvSpPr>
            <p:cNvPr name="TextBox 61" id="61"/>
            <p:cNvSpPr txBox="true"/>
            <p:nvPr/>
          </p:nvSpPr>
          <p:spPr>
            <a:xfrm rot="0">
              <a:off x="2191799" y="5073946"/>
              <a:ext cx="3174986" cy="5734334"/>
            </a:xfrm>
            <a:prstGeom prst="rect">
              <a:avLst/>
            </a:prstGeom>
          </p:spPr>
          <p:txBody>
            <a:bodyPr anchor="t" rtlCol="false" tIns="0" lIns="0" bIns="0" rIns="0">
              <a:spAutoFit/>
            </a:bodyPr>
            <a:lstStyle/>
            <a:p>
              <a:pPr algn="ctr">
                <a:lnSpc>
                  <a:spcPts val="1316"/>
                </a:lnSpc>
              </a:pPr>
            </a:p>
            <a:p>
              <a:pPr algn="ctr">
                <a:lnSpc>
                  <a:spcPts val="1461"/>
                </a:lnSpc>
              </a:pPr>
              <a:r>
                <a:rPr lang="en-US" sz="1316">
                  <a:solidFill>
                    <a:srgbClr val="000000"/>
                  </a:solidFill>
                  <a:latin typeface="Nourd"/>
                  <a:ea typeface="Nourd"/>
                  <a:cs typeface="Nourd"/>
                  <a:sym typeface="Nourd"/>
                </a:rPr>
                <a:t>When you feel really angry or worried, it can help to distract your mind for a bit.</a:t>
              </a:r>
            </a:p>
            <a:p>
              <a:pPr algn="ctr">
                <a:lnSpc>
                  <a:spcPts val="1461"/>
                </a:lnSpc>
              </a:pPr>
              <a:r>
                <a:rPr lang="en-US" sz="1316">
                  <a:solidFill>
                    <a:srgbClr val="000000"/>
                  </a:solidFill>
                  <a:latin typeface="Nourd"/>
                  <a:ea typeface="Nourd"/>
                  <a:cs typeface="Nourd"/>
                  <a:sym typeface="Nourd"/>
                </a:rPr>
                <a:t>You can try things like:</a:t>
              </a:r>
            </a:p>
            <a:p>
              <a:pPr algn="ctr">
                <a:lnSpc>
                  <a:spcPts val="1461"/>
                </a:lnSpc>
              </a:pPr>
            </a:p>
            <a:p>
              <a:pPr algn="l" marL="284273" indent="-142136" lvl="1">
                <a:lnSpc>
                  <a:spcPts val="1461"/>
                </a:lnSpc>
                <a:buFont typeface="Arial"/>
                <a:buChar char="•"/>
              </a:pPr>
              <a:r>
                <a:rPr lang="en-US" sz="1316">
                  <a:solidFill>
                    <a:srgbClr val="000000"/>
                  </a:solidFill>
                  <a:latin typeface="Nourd"/>
                  <a:ea typeface="Nourd"/>
                  <a:cs typeface="Nourd"/>
                  <a:sym typeface="Nourd"/>
                </a:rPr>
                <a:t>Listening to music</a:t>
              </a:r>
            </a:p>
            <a:p>
              <a:pPr algn="l" marL="284273" indent="-142136" lvl="1">
                <a:lnSpc>
                  <a:spcPts val="1461"/>
                </a:lnSpc>
                <a:buFont typeface="Arial"/>
                <a:buChar char="•"/>
              </a:pPr>
              <a:r>
                <a:rPr lang="en-US" sz="1316">
                  <a:solidFill>
                    <a:srgbClr val="000000"/>
                  </a:solidFill>
                  <a:latin typeface="Nourd"/>
                  <a:ea typeface="Nourd"/>
                  <a:cs typeface="Nourd"/>
                  <a:sym typeface="Nourd"/>
                </a:rPr>
                <a:t>Playing with friends</a:t>
              </a:r>
            </a:p>
            <a:p>
              <a:pPr algn="l" marL="284273" indent="-142136" lvl="1">
                <a:lnSpc>
                  <a:spcPts val="1461"/>
                </a:lnSpc>
                <a:buFont typeface="Arial"/>
                <a:buChar char="•"/>
              </a:pPr>
              <a:r>
                <a:rPr lang="en-US" sz="1316">
                  <a:solidFill>
                    <a:srgbClr val="000000"/>
                  </a:solidFill>
                  <a:latin typeface="Nourd"/>
                  <a:ea typeface="Nourd"/>
                  <a:cs typeface="Nourd"/>
                  <a:sym typeface="Nourd"/>
                </a:rPr>
                <a:t>Going for a walk</a:t>
              </a:r>
            </a:p>
            <a:p>
              <a:pPr algn="l" marL="284273" indent="-142136" lvl="1">
                <a:lnSpc>
                  <a:spcPts val="1461"/>
                </a:lnSpc>
                <a:buFont typeface="Arial"/>
                <a:buChar char="•"/>
              </a:pPr>
              <a:r>
                <a:rPr lang="en-US" sz="1316">
                  <a:solidFill>
                    <a:srgbClr val="000000"/>
                  </a:solidFill>
                  <a:latin typeface="Nourd"/>
                  <a:ea typeface="Nourd"/>
                  <a:cs typeface="Nourd"/>
                  <a:sym typeface="Nourd"/>
                </a:rPr>
                <a:t>Counting to ten</a:t>
              </a:r>
            </a:p>
            <a:p>
              <a:pPr algn="l" marL="284273" indent="-142136" lvl="1">
                <a:lnSpc>
                  <a:spcPts val="1461"/>
                </a:lnSpc>
                <a:buFont typeface="Arial"/>
                <a:buChar char="•"/>
              </a:pPr>
              <a:r>
                <a:rPr lang="en-US" sz="1316">
                  <a:solidFill>
                    <a:srgbClr val="000000"/>
                  </a:solidFill>
                  <a:latin typeface="Nourd"/>
                  <a:ea typeface="Nourd"/>
                  <a:cs typeface="Nourd"/>
                  <a:sym typeface="Nourd"/>
                </a:rPr>
                <a:t>Drawing</a:t>
              </a:r>
            </a:p>
            <a:p>
              <a:pPr algn="ctr">
                <a:lnSpc>
                  <a:spcPts val="1461"/>
                </a:lnSpc>
              </a:pPr>
            </a:p>
            <a:p>
              <a:pPr algn="ctr">
                <a:lnSpc>
                  <a:spcPts val="1461"/>
                </a:lnSpc>
              </a:pPr>
              <a:r>
                <a:rPr lang="en-US" sz="1316">
                  <a:solidFill>
                    <a:srgbClr val="000000"/>
                  </a:solidFill>
                  <a:latin typeface="Nourd"/>
                  <a:ea typeface="Nourd"/>
                  <a:cs typeface="Nourd"/>
                  <a:sym typeface="Nourd"/>
                </a:rPr>
                <a:t>These activities help you take a break from big feelings.</a:t>
              </a:r>
            </a:p>
            <a:p>
              <a:pPr algn="ctr">
                <a:lnSpc>
                  <a:spcPts val="1461"/>
                </a:lnSpc>
              </a:pPr>
            </a:p>
            <a:p>
              <a:pPr algn="ctr">
                <a:lnSpc>
                  <a:spcPts val="1461"/>
                </a:lnSpc>
              </a:pPr>
              <a:r>
                <a:rPr lang="en-US" sz="1316">
                  <a:solidFill>
                    <a:srgbClr val="000000"/>
                  </a:solidFill>
                  <a:latin typeface="Nourd"/>
                  <a:ea typeface="Nourd"/>
                  <a:cs typeface="Nourd"/>
                  <a:sym typeface="Nourd"/>
                </a:rPr>
                <a:t>Even better, moving your body, like running or jum</a:t>
              </a:r>
              <a:r>
                <a:rPr lang="en-US" sz="1316">
                  <a:solidFill>
                    <a:srgbClr val="000000"/>
                  </a:solidFill>
                  <a:latin typeface="Nourd"/>
                  <a:ea typeface="Nourd"/>
                  <a:cs typeface="Nourd"/>
                  <a:sym typeface="Nourd"/>
                </a:rPr>
                <a:t>pi</a:t>
              </a:r>
              <a:r>
                <a:rPr lang="en-US" sz="1316">
                  <a:solidFill>
                    <a:srgbClr val="000000"/>
                  </a:solidFill>
                  <a:latin typeface="Nourd"/>
                  <a:ea typeface="Nourd"/>
                  <a:cs typeface="Nourd"/>
                  <a:sym typeface="Nourd"/>
                </a:rPr>
                <a:t>ng,</a:t>
              </a:r>
              <a:r>
                <a:rPr lang="en-US" sz="1316">
                  <a:solidFill>
                    <a:srgbClr val="000000"/>
                  </a:solidFill>
                  <a:latin typeface="Nourd"/>
                  <a:ea typeface="Nourd"/>
                  <a:cs typeface="Nourd"/>
                  <a:sym typeface="Nourd"/>
                </a:rPr>
                <a:t> c</a:t>
              </a:r>
              <a:r>
                <a:rPr lang="en-US" sz="1316">
                  <a:solidFill>
                    <a:srgbClr val="000000"/>
                  </a:solidFill>
                  <a:latin typeface="Nourd"/>
                  <a:ea typeface="Nourd"/>
                  <a:cs typeface="Nourd"/>
                  <a:sym typeface="Nourd"/>
                </a:rPr>
                <a:t>an help you feel better and clear your mind.</a:t>
              </a:r>
            </a:p>
            <a:p>
              <a:pPr algn="ctr">
                <a:lnSpc>
                  <a:spcPts val="1461"/>
                </a:lnSpc>
              </a:pPr>
            </a:p>
            <a:p>
              <a:pPr algn="ctr">
                <a:lnSpc>
                  <a:spcPts val="1461"/>
                </a:lnSpc>
              </a:pPr>
              <a:r>
                <a:rPr lang="en-US" sz="1316">
                  <a:solidFill>
                    <a:srgbClr val="000000"/>
                  </a:solidFill>
                  <a:latin typeface="Nourd"/>
                  <a:ea typeface="Nourd"/>
                  <a:cs typeface="Nourd"/>
                  <a:sym typeface="Nourd"/>
                </a:rPr>
                <a:t>By doing something else, you can feel calmer and see things more clearly.</a:t>
              </a:r>
            </a:p>
            <a:p>
              <a:pPr algn="ctr">
                <a:lnSpc>
                  <a:spcPts val="1461"/>
                </a:lnSpc>
              </a:pPr>
            </a:p>
          </p:txBody>
        </p:sp>
        <p:sp>
          <p:nvSpPr>
            <p:cNvPr name="TextBox 62" id="62"/>
            <p:cNvSpPr txBox="true"/>
            <p:nvPr/>
          </p:nvSpPr>
          <p:spPr>
            <a:xfrm rot="0">
              <a:off x="6405245" y="4603460"/>
              <a:ext cx="3443523" cy="406746"/>
            </a:xfrm>
            <a:prstGeom prst="rect">
              <a:avLst/>
            </a:prstGeom>
          </p:spPr>
          <p:txBody>
            <a:bodyPr anchor="t" rtlCol="false" tIns="0" lIns="0" bIns="0" rIns="0">
              <a:spAutoFit/>
            </a:bodyPr>
            <a:lstStyle/>
            <a:p>
              <a:pPr algn="ctr">
                <a:lnSpc>
                  <a:spcPts val="2215"/>
                </a:lnSpc>
              </a:pPr>
              <a:r>
                <a:rPr lang="en-US" sz="2215">
                  <a:solidFill>
                    <a:srgbClr val="000000"/>
                  </a:solidFill>
                  <a:latin typeface="Bantayog"/>
                  <a:ea typeface="Bantayog"/>
                  <a:cs typeface="Bantayog"/>
                  <a:sym typeface="Bantayog"/>
                </a:rPr>
                <a:t>Muscle Relaxation</a:t>
              </a:r>
            </a:p>
          </p:txBody>
        </p:sp>
        <p:sp>
          <p:nvSpPr>
            <p:cNvPr name="TextBox 63" id="63"/>
            <p:cNvSpPr txBox="true"/>
            <p:nvPr/>
          </p:nvSpPr>
          <p:spPr>
            <a:xfrm rot="0">
              <a:off x="6484293" y="5420901"/>
              <a:ext cx="3285427" cy="5050774"/>
            </a:xfrm>
            <a:prstGeom prst="rect">
              <a:avLst/>
            </a:prstGeom>
          </p:spPr>
          <p:txBody>
            <a:bodyPr anchor="t" rtlCol="false" tIns="0" lIns="0" bIns="0" rIns="0">
              <a:spAutoFit/>
            </a:bodyPr>
            <a:lstStyle/>
            <a:p>
              <a:pPr algn="l">
                <a:lnSpc>
                  <a:spcPts val="675"/>
                </a:lnSpc>
              </a:pPr>
            </a:p>
            <a:p>
              <a:pPr algn="l" marL="277093" indent="-138546" lvl="1">
                <a:lnSpc>
                  <a:spcPts val="1424"/>
                </a:lnSpc>
                <a:buFont typeface="Arial"/>
                <a:buChar char="•"/>
              </a:pPr>
              <a:r>
                <a:rPr lang="en-US" sz="1283">
                  <a:solidFill>
                    <a:srgbClr val="000000"/>
                  </a:solidFill>
                  <a:latin typeface="Nourd"/>
                  <a:ea typeface="Nourd"/>
                  <a:cs typeface="Nourd"/>
                  <a:sym typeface="Nourd"/>
                </a:rPr>
                <a:t>Sit or lie down comfortably</a:t>
              </a:r>
            </a:p>
            <a:p>
              <a:pPr algn="l">
                <a:lnSpc>
                  <a:spcPts val="449"/>
                </a:lnSpc>
              </a:pPr>
            </a:p>
            <a:p>
              <a:pPr algn="l" marL="277093" indent="-138546" lvl="1">
                <a:lnSpc>
                  <a:spcPts val="1424"/>
                </a:lnSpc>
                <a:buFont typeface="Arial"/>
                <a:buChar char="•"/>
              </a:pPr>
              <a:r>
                <a:rPr lang="en-US" b="true" sz="1283">
                  <a:solidFill>
                    <a:srgbClr val="000000"/>
                  </a:solidFill>
                  <a:latin typeface="Nourd Bold"/>
                  <a:ea typeface="Nourd Bold"/>
                  <a:cs typeface="Nourd Bold"/>
                  <a:sym typeface="Nourd Bold"/>
                </a:rPr>
                <a:t>Make tight fists</a:t>
              </a:r>
              <a:r>
                <a:rPr lang="en-US" sz="1283">
                  <a:solidFill>
                    <a:srgbClr val="000000"/>
                  </a:solidFill>
                  <a:latin typeface="Nourd"/>
                  <a:ea typeface="Nourd"/>
                  <a:cs typeface="Nourd"/>
                  <a:sym typeface="Nourd"/>
                </a:rPr>
                <a:t> with your hands. Hold for a few seconds, then let them go and relax.</a:t>
              </a:r>
            </a:p>
            <a:p>
              <a:pPr algn="l">
                <a:lnSpc>
                  <a:spcPts val="449"/>
                </a:lnSpc>
              </a:pPr>
            </a:p>
            <a:p>
              <a:pPr algn="l" marL="277093" indent="-138546" lvl="1">
                <a:lnSpc>
                  <a:spcPts val="1424"/>
                </a:lnSpc>
                <a:buFont typeface="Arial"/>
                <a:buChar char="•"/>
              </a:pPr>
              <a:r>
                <a:rPr lang="en-US" b="true" sz="1283">
                  <a:solidFill>
                    <a:srgbClr val="000000"/>
                  </a:solidFill>
                  <a:latin typeface="Nourd Bold"/>
                  <a:ea typeface="Nourd Bold"/>
                  <a:cs typeface="Nourd Bold"/>
                  <a:sym typeface="Nourd Bold"/>
                </a:rPr>
                <a:t>Make your arms stiff</a:t>
              </a:r>
              <a:r>
                <a:rPr lang="en-US" sz="1283">
                  <a:solidFill>
                    <a:srgbClr val="000000"/>
                  </a:solidFill>
                  <a:latin typeface="Nourd"/>
                  <a:ea typeface="Nourd"/>
                  <a:cs typeface="Nourd"/>
                  <a:sym typeface="Nourd"/>
                </a:rPr>
                <a:t>.  Hold for a few seconds, then let them relax.</a:t>
              </a:r>
            </a:p>
            <a:p>
              <a:pPr algn="l">
                <a:lnSpc>
                  <a:spcPts val="449"/>
                </a:lnSpc>
              </a:pPr>
            </a:p>
            <a:p>
              <a:pPr algn="l" marL="277093" indent="-138546" lvl="1">
                <a:lnSpc>
                  <a:spcPts val="1424"/>
                </a:lnSpc>
                <a:buFont typeface="Arial"/>
                <a:buChar char="•"/>
              </a:pPr>
              <a:r>
                <a:rPr lang="en-US" b="true" sz="1283">
                  <a:solidFill>
                    <a:srgbClr val="000000"/>
                  </a:solidFill>
                  <a:latin typeface="Nourd Bold"/>
                  <a:ea typeface="Nourd Bold"/>
                  <a:cs typeface="Nourd Bold"/>
                  <a:sym typeface="Nourd Bold"/>
                </a:rPr>
                <a:t>Shrug your shoulders</a:t>
              </a:r>
              <a:r>
                <a:rPr lang="en-US" sz="1283">
                  <a:solidFill>
                    <a:srgbClr val="000000"/>
                  </a:solidFill>
                  <a:latin typeface="Nourd"/>
                  <a:ea typeface="Nourd"/>
                  <a:cs typeface="Nourd"/>
                  <a:sym typeface="Nourd"/>
                </a:rPr>
                <a:t> up to your ears. Hold, then let them drop and relax.</a:t>
              </a:r>
            </a:p>
            <a:p>
              <a:pPr algn="l">
                <a:lnSpc>
                  <a:spcPts val="449"/>
                </a:lnSpc>
              </a:pPr>
            </a:p>
            <a:p>
              <a:pPr algn="l" marL="277093" indent="-138546" lvl="1">
                <a:lnSpc>
                  <a:spcPts val="1424"/>
                </a:lnSpc>
                <a:buFont typeface="Arial"/>
                <a:buChar char="•"/>
              </a:pPr>
              <a:r>
                <a:rPr lang="en-US" b="true" sz="1283">
                  <a:solidFill>
                    <a:srgbClr val="000000"/>
                  </a:solidFill>
                  <a:latin typeface="Nourd Bold"/>
                  <a:ea typeface="Nourd Bold"/>
                  <a:cs typeface="Nourd Bold"/>
                  <a:sym typeface="Nourd Bold"/>
                </a:rPr>
                <a:t>Scrunch up your face</a:t>
              </a:r>
              <a:r>
                <a:rPr lang="en-US" sz="1283">
                  <a:solidFill>
                    <a:srgbClr val="000000"/>
                  </a:solidFill>
                  <a:latin typeface="Nourd"/>
                  <a:ea typeface="Nourd"/>
                  <a:cs typeface="Nourd"/>
                  <a:sym typeface="Nourd"/>
                </a:rPr>
                <a:t>. Hold, then let it go soft.</a:t>
              </a:r>
            </a:p>
            <a:p>
              <a:pPr algn="l">
                <a:lnSpc>
                  <a:spcPts val="449"/>
                </a:lnSpc>
              </a:pPr>
            </a:p>
            <a:p>
              <a:pPr algn="l" marL="277093" indent="-138546" lvl="1">
                <a:lnSpc>
                  <a:spcPts val="1424"/>
                </a:lnSpc>
                <a:buFont typeface="Arial"/>
                <a:buChar char="•"/>
              </a:pPr>
              <a:r>
                <a:rPr lang="en-US" b="true" sz="1283">
                  <a:solidFill>
                    <a:srgbClr val="000000"/>
                  </a:solidFill>
                  <a:latin typeface="Nourd Bold"/>
                  <a:ea typeface="Nourd Bold"/>
                  <a:cs typeface="Nourd Bold"/>
                  <a:sym typeface="Nourd Bold"/>
                </a:rPr>
                <a:t>Stretch your legs out.</a:t>
              </a:r>
              <a:r>
                <a:rPr lang="en-US" sz="1283">
                  <a:solidFill>
                    <a:srgbClr val="000000"/>
                  </a:solidFill>
                  <a:latin typeface="Nourd"/>
                  <a:ea typeface="Nourd"/>
                  <a:cs typeface="Nourd"/>
                  <a:sym typeface="Nourd"/>
                </a:rPr>
                <a:t> Hold, then let them relax.</a:t>
              </a:r>
            </a:p>
            <a:p>
              <a:pPr algn="l">
                <a:lnSpc>
                  <a:spcPts val="1424"/>
                </a:lnSpc>
              </a:pPr>
            </a:p>
            <a:p>
              <a:pPr algn="l">
                <a:lnSpc>
                  <a:spcPts val="1424"/>
                </a:lnSpc>
              </a:pPr>
              <a:r>
                <a:rPr lang="en-US" sz="1283">
                  <a:solidFill>
                    <a:srgbClr val="000000"/>
                  </a:solidFill>
                  <a:latin typeface="Nourd"/>
                  <a:ea typeface="Nourd"/>
                  <a:cs typeface="Nourd"/>
                  <a:sym typeface="Nourd"/>
                </a:rPr>
                <a:t>Take a big breath and feel your body calm down!</a:t>
              </a:r>
            </a:p>
            <a:p>
              <a:pPr algn="l">
                <a:lnSpc>
                  <a:spcPts val="1283"/>
                </a:lnSpc>
              </a:pPr>
            </a:p>
          </p:txBody>
        </p:sp>
        <p:sp>
          <p:nvSpPr>
            <p:cNvPr name="Freeform 64" id="64"/>
            <p:cNvSpPr/>
            <p:nvPr/>
          </p:nvSpPr>
          <p:spPr>
            <a:xfrm flipH="false" flipV="false" rot="0">
              <a:off x="6499655" y="1350947"/>
              <a:ext cx="2129436" cy="2033612"/>
            </a:xfrm>
            <a:custGeom>
              <a:avLst/>
              <a:gdLst/>
              <a:ahLst/>
              <a:cxnLst/>
              <a:rect r="r" b="b" t="t" l="l"/>
              <a:pathLst>
                <a:path h="2033612" w="2129436">
                  <a:moveTo>
                    <a:pt x="0" y="0"/>
                  </a:moveTo>
                  <a:lnTo>
                    <a:pt x="2129437" y="0"/>
                  </a:lnTo>
                  <a:lnTo>
                    <a:pt x="2129437" y="2033612"/>
                  </a:lnTo>
                  <a:lnTo>
                    <a:pt x="0" y="2033612"/>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65" id="65"/>
            <p:cNvSpPr/>
            <p:nvPr/>
          </p:nvSpPr>
          <p:spPr>
            <a:xfrm flipH="false" flipV="false" rot="0">
              <a:off x="6966982" y="264499"/>
              <a:ext cx="1325766" cy="1724573"/>
            </a:xfrm>
            <a:custGeom>
              <a:avLst/>
              <a:gdLst/>
              <a:ahLst/>
              <a:cxnLst/>
              <a:rect r="r" b="b" t="t" l="l"/>
              <a:pathLst>
                <a:path h="1724573" w="1325766">
                  <a:moveTo>
                    <a:pt x="0" y="0"/>
                  </a:moveTo>
                  <a:lnTo>
                    <a:pt x="1325766" y="0"/>
                  </a:lnTo>
                  <a:lnTo>
                    <a:pt x="1325766" y="1724573"/>
                  </a:lnTo>
                  <a:lnTo>
                    <a:pt x="0" y="1724573"/>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66" id="66"/>
            <p:cNvSpPr/>
            <p:nvPr/>
          </p:nvSpPr>
          <p:spPr>
            <a:xfrm flipH="false" flipV="false" rot="0">
              <a:off x="3350915" y="0"/>
              <a:ext cx="3112758" cy="2297781"/>
            </a:xfrm>
            <a:custGeom>
              <a:avLst/>
              <a:gdLst/>
              <a:ahLst/>
              <a:cxnLst/>
              <a:rect r="r" b="b" t="t" l="l"/>
              <a:pathLst>
                <a:path h="2297781" w="3112758">
                  <a:moveTo>
                    <a:pt x="0" y="0"/>
                  </a:moveTo>
                  <a:lnTo>
                    <a:pt x="3112757" y="0"/>
                  </a:lnTo>
                  <a:lnTo>
                    <a:pt x="3112757" y="2297781"/>
                  </a:lnTo>
                  <a:lnTo>
                    <a:pt x="0" y="2297781"/>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TextBox 67" id="67"/>
            <p:cNvSpPr txBox="true"/>
            <p:nvPr/>
          </p:nvSpPr>
          <p:spPr>
            <a:xfrm rot="0">
              <a:off x="3648454" y="307296"/>
              <a:ext cx="2517679" cy="1432387"/>
            </a:xfrm>
            <a:prstGeom prst="rect">
              <a:avLst/>
            </a:prstGeom>
          </p:spPr>
          <p:txBody>
            <a:bodyPr anchor="t" rtlCol="false" tIns="0" lIns="0" bIns="0" rIns="0">
              <a:spAutoFit/>
            </a:bodyPr>
            <a:lstStyle/>
            <a:p>
              <a:pPr algn="ctr">
                <a:lnSpc>
                  <a:spcPts val="2160"/>
                </a:lnSpc>
              </a:pPr>
              <a:r>
                <a:rPr lang="en-US" sz="1800">
                  <a:solidFill>
                    <a:srgbClr val="000000"/>
                  </a:solidFill>
                  <a:latin typeface="Playpen Sans"/>
                  <a:ea typeface="Playpen Sans"/>
                  <a:cs typeface="Playpen Sans"/>
                  <a:sym typeface="Playpen Sans"/>
                </a:rPr>
                <a:t>Help! My feelings are too </a:t>
              </a:r>
              <a:r>
                <a:rPr lang="en-US" b="true" sz="1800">
                  <a:solidFill>
                    <a:srgbClr val="000000"/>
                  </a:solidFill>
                  <a:latin typeface="Playpen Sans Bold"/>
                  <a:ea typeface="Playpen Sans Bold"/>
                  <a:cs typeface="Playpen Sans Bold"/>
                  <a:sym typeface="Playpen Sans Bold"/>
                </a:rPr>
                <a:t>BIG</a:t>
              </a:r>
              <a:r>
                <a:rPr lang="en-US" sz="1800">
                  <a:solidFill>
                    <a:srgbClr val="000000"/>
                  </a:solidFill>
                  <a:latin typeface="Playpen Sans"/>
                  <a:ea typeface="Playpen Sans"/>
                  <a:cs typeface="Playpen Sans"/>
                  <a:sym typeface="Playpen Sans"/>
                </a:rPr>
                <a:t> to do a worksheet!</a:t>
              </a:r>
            </a:p>
          </p:txBody>
        </p:sp>
        <p:sp>
          <p:nvSpPr>
            <p:cNvPr name="TextBox 68" id="68"/>
            <p:cNvSpPr txBox="true"/>
            <p:nvPr/>
          </p:nvSpPr>
          <p:spPr>
            <a:xfrm rot="0">
              <a:off x="9647188" y="12124600"/>
              <a:ext cx="694067" cy="351978"/>
            </a:xfrm>
            <a:prstGeom prst="rect">
              <a:avLst/>
            </a:prstGeom>
          </p:spPr>
          <p:txBody>
            <a:bodyPr anchor="t" rtlCol="false" tIns="0" lIns="0" bIns="0" rIns="0">
              <a:spAutoFit/>
            </a:bodyPr>
            <a:lstStyle/>
            <a:p>
              <a:pPr algn="ctr">
                <a:lnSpc>
                  <a:spcPts val="1917"/>
                </a:lnSpc>
              </a:pPr>
              <a:r>
                <a:rPr lang="en-US" sz="1917">
                  <a:solidFill>
                    <a:srgbClr val="000000"/>
                  </a:solidFill>
                  <a:latin typeface="Bantayog"/>
                  <a:ea typeface="Bantayog"/>
                  <a:cs typeface="Bantayog"/>
                  <a:sym typeface="Bantayog"/>
                </a:rPr>
                <a:t>11</a:t>
              </a:r>
            </a:p>
          </p:txBody>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BFE2E4"/>
        </a:solidFill>
      </p:bgPr>
    </p:bg>
    <p:spTree>
      <p:nvGrpSpPr>
        <p:cNvPr id="1" name=""/>
        <p:cNvGrpSpPr/>
        <p:nvPr/>
      </p:nvGrpSpPr>
      <p:grpSpPr>
        <a:xfrm>
          <a:off x="0" y="0"/>
          <a:ext cx="0" cy="0"/>
          <a:chOff x="0" y="0"/>
          <a:chExt cx="0" cy="0"/>
        </a:xfrm>
      </p:grpSpPr>
      <p:sp>
        <p:nvSpPr>
          <p:cNvPr name="Freeform 2" id="2"/>
          <p:cNvSpPr/>
          <p:nvPr/>
        </p:nvSpPr>
        <p:spPr>
          <a:xfrm flipH="true" flipV="false" rot="0">
            <a:off x="-198400" y="4979552"/>
            <a:ext cx="2590768" cy="1269476"/>
          </a:xfrm>
          <a:custGeom>
            <a:avLst/>
            <a:gdLst/>
            <a:ahLst/>
            <a:cxnLst/>
            <a:rect r="r" b="b" t="t" l="l"/>
            <a:pathLst>
              <a:path h="1269476" w="2590768">
                <a:moveTo>
                  <a:pt x="2590768" y="0"/>
                </a:moveTo>
                <a:lnTo>
                  <a:pt x="0" y="0"/>
                </a:lnTo>
                <a:lnTo>
                  <a:pt x="0" y="1269476"/>
                </a:lnTo>
                <a:lnTo>
                  <a:pt x="2590768" y="1269476"/>
                </a:lnTo>
                <a:lnTo>
                  <a:pt x="2590768"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151028" y="4979552"/>
            <a:ext cx="3063256" cy="1500996"/>
          </a:xfrm>
          <a:custGeom>
            <a:avLst/>
            <a:gdLst/>
            <a:ahLst/>
            <a:cxnLst/>
            <a:rect r="r" b="b" t="t" l="l"/>
            <a:pathLst>
              <a:path h="1500996" w="3063256">
                <a:moveTo>
                  <a:pt x="0" y="0"/>
                </a:moveTo>
                <a:lnTo>
                  <a:pt x="3063256" y="0"/>
                </a:lnTo>
                <a:lnTo>
                  <a:pt x="3063256" y="1500995"/>
                </a:lnTo>
                <a:lnTo>
                  <a:pt x="0" y="150099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9193075" y="8169808"/>
            <a:ext cx="2468748" cy="1209687"/>
            <a:chOff x="0" y="0"/>
            <a:chExt cx="3291664" cy="1612916"/>
          </a:xfrm>
        </p:grpSpPr>
        <p:sp>
          <p:nvSpPr>
            <p:cNvPr name="Freeform 5" id="5"/>
            <p:cNvSpPr/>
            <p:nvPr/>
          </p:nvSpPr>
          <p:spPr>
            <a:xfrm flipH="true" flipV="false" rot="0">
              <a:off x="0" y="0"/>
              <a:ext cx="3291664" cy="1612916"/>
            </a:xfrm>
            <a:custGeom>
              <a:avLst/>
              <a:gdLst/>
              <a:ahLst/>
              <a:cxnLst/>
              <a:rect r="r" b="b" t="t" l="l"/>
              <a:pathLst>
                <a:path h="1612916" w="3291664">
                  <a:moveTo>
                    <a:pt x="3291664" y="0"/>
                  </a:moveTo>
                  <a:lnTo>
                    <a:pt x="0" y="0"/>
                  </a:lnTo>
                  <a:lnTo>
                    <a:pt x="0" y="1612916"/>
                  </a:lnTo>
                  <a:lnTo>
                    <a:pt x="3291664" y="1612916"/>
                  </a:lnTo>
                  <a:lnTo>
                    <a:pt x="3291664"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645968" y="578123"/>
              <a:ext cx="1937953" cy="899134"/>
              <a:chOff x="0" y="0"/>
              <a:chExt cx="932744" cy="432757"/>
            </a:xfrm>
          </p:grpSpPr>
          <p:sp>
            <p:nvSpPr>
              <p:cNvPr name="Freeform 7" id="7"/>
              <p:cNvSpPr/>
              <p:nvPr/>
            </p:nvSpPr>
            <p:spPr>
              <a:xfrm flipH="false" flipV="false" rot="0">
                <a:off x="0" y="0"/>
                <a:ext cx="932744" cy="432757"/>
              </a:xfrm>
              <a:custGeom>
                <a:avLst/>
                <a:gdLst/>
                <a:ahLst/>
                <a:cxnLst/>
                <a:rect r="r" b="b" t="t" l="l"/>
                <a:pathLst>
                  <a:path h="432757" w="932744">
                    <a:moveTo>
                      <a:pt x="0" y="0"/>
                    </a:moveTo>
                    <a:lnTo>
                      <a:pt x="932744" y="0"/>
                    </a:lnTo>
                    <a:lnTo>
                      <a:pt x="932744" y="432757"/>
                    </a:lnTo>
                    <a:lnTo>
                      <a:pt x="0" y="432757"/>
                    </a:lnTo>
                    <a:close/>
                  </a:path>
                </a:pathLst>
              </a:custGeom>
              <a:solidFill>
                <a:srgbClr val="FFFFFF"/>
              </a:solidFill>
            </p:spPr>
          </p:sp>
          <p:sp>
            <p:nvSpPr>
              <p:cNvPr name="TextBox 8" id="8"/>
              <p:cNvSpPr txBox="true"/>
              <p:nvPr/>
            </p:nvSpPr>
            <p:spPr>
              <a:xfrm>
                <a:off x="0" y="28575"/>
                <a:ext cx="932744" cy="404182"/>
              </a:xfrm>
              <a:prstGeom prst="rect">
                <a:avLst/>
              </a:prstGeom>
            </p:spPr>
            <p:txBody>
              <a:bodyPr anchor="ctr" rtlCol="false" tIns="50800" lIns="50800" bIns="50800" rIns="50800"/>
              <a:lstStyle/>
              <a:p>
                <a:pPr algn="ctr">
                  <a:lnSpc>
                    <a:spcPts val="1471"/>
                  </a:lnSpc>
                </a:pPr>
              </a:p>
            </p:txBody>
          </p:sp>
        </p:grpSp>
      </p:grpSp>
      <p:sp>
        <p:nvSpPr>
          <p:cNvPr name="Freeform 9" id="9"/>
          <p:cNvSpPr/>
          <p:nvPr/>
        </p:nvSpPr>
        <p:spPr>
          <a:xfrm flipH="false" flipV="false" rot="0">
            <a:off x="1531650" y="127504"/>
            <a:ext cx="14652240" cy="10673248"/>
          </a:xfrm>
          <a:custGeom>
            <a:avLst/>
            <a:gdLst/>
            <a:ahLst/>
            <a:cxnLst/>
            <a:rect r="r" b="b" t="t" l="l"/>
            <a:pathLst>
              <a:path h="10673248" w="14652240">
                <a:moveTo>
                  <a:pt x="0" y="0"/>
                </a:moveTo>
                <a:lnTo>
                  <a:pt x="14652240" y="0"/>
                </a:lnTo>
                <a:lnTo>
                  <a:pt x="14652240" y="10673248"/>
                </a:lnTo>
                <a:lnTo>
                  <a:pt x="0" y="10673248"/>
                </a:lnTo>
                <a:lnTo>
                  <a:pt x="0" y="0"/>
                </a:lnTo>
                <a:close/>
              </a:path>
            </a:pathLst>
          </a:custGeom>
          <a:blipFill>
            <a:blip r:embed="rId4"/>
            <a:stretch>
              <a:fillRect l="0" t="-622" r="0" b="-622"/>
            </a:stretch>
          </a:blipFill>
        </p:spPr>
      </p:sp>
      <p:grpSp>
        <p:nvGrpSpPr>
          <p:cNvPr name="Group 10" id="10"/>
          <p:cNvGrpSpPr/>
          <p:nvPr/>
        </p:nvGrpSpPr>
        <p:grpSpPr>
          <a:xfrm rot="0">
            <a:off x="1531650" y="127504"/>
            <a:ext cx="6953910" cy="9953138"/>
            <a:chOff x="0" y="0"/>
            <a:chExt cx="2864925" cy="4100570"/>
          </a:xfrm>
        </p:grpSpPr>
        <p:sp>
          <p:nvSpPr>
            <p:cNvPr name="Freeform 11" id="11"/>
            <p:cNvSpPr/>
            <p:nvPr/>
          </p:nvSpPr>
          <p:spPr>
            <a:xfrm flipH="false" flipV="false" rot="0">
              <a:off x="0" y="0"/>
              <a:ext cx="2864925" cy="4100570"/>
            </a:xfrm>
            <a:custGeom>
              <a:avLst/>
              <a:gdLst/>
              <a:ahLst/>
              <a:cxnLst/>
              <a:rect r="r" b="b" t="t" l="l"/>
              <a:pathLst>
                <a:path h="4100570" w="2864925">
                  <a:moveTo>
                    <a:pt x="0" y="0"/>
                  </a:moveTo>
                  <a:lnTo>
                    <a:pt x="2864925" y="0"/>
                  </a:lnTo>
                  <a:lnTo>
                    <a:pt x="2864925" y="4100570"/>
                  </a:lnTo>
                  <a:lnTo>
                    <a:pt x="0" y="4100570"/>
                  </a:lnTo>
                  <a:close/>
                </a:path>
              </a:pathLst>
            </a:custGeom>
            <a:solidFill>
              <a:srgbClr val="CEE4BF"/>
            </a:solidFill>
          </p:spPr>
        </p:sp>
        <p:sp>
          <p:nvSpPr>
            <p:cNvPr name="TextBox 12" id="12"/>
            <p:cNvSpPr txBox="true"/>
            <p:nvPr/>
          </p:nvSpPr>
          <p:spPr>
            <a:xfrm>
              <a:off x="0" y="-9525"/>
              <a:ext cx="2864925" cy="4110095"/>
            </a:xfrm>
            <a:prstGeom prst="rect">
              <a:avLst/>
            </a:prstGeom>
          </p:spPr>
          <p:txBody>
            <a:bodyPr anchor="ctr" rtlCol="false" tIns="25766" lIns="25766" bIns="25766" rIns="25766"/>
            <a:lstStyle/>
            <a:p>
              <a:pPr algn="ctr">
                <a:lnSpc>
                  <a:spcPts val="723"/>
                </a:lnSpc>
              </a:pPr>
            </a:p>
          </p:txBody>
        </p:sp>
      </p:grpSp>
      <p:grpSp>
        <p:nvGrpSpPr>
          <p:cNvPr name="Group 13" id="13"/>
          <p:cNvGrpSpPr/>
          <p:nvPr/>
        </p:nvGrpSpPr>
        <p:grpSpPr>
          <a:xfrm rot="0">
            <a:off x="1929473" y="1431254"/>
            <a:ext cx="6149637" cy="8089143"/>
            <a:chOff x="0" y="0"/>
            <a:chExt cx="2339653" cy="3077546"/>
          </a:xfrm>
        </p:grpSpPr>
        <p:sp>
          <p:nvSpPr>
            <p:cNvPr name="Freeform 14" id="14"/>
            <p:cNvSpPr/>
            <p:nvPr/>
          </p:nvSpPr>
          <p:spPr>
            <a:xfrm flipH="false" flipV="false" rot="0">
              <a:off x="0" y="0"/>
              <a:ext cx="2339653" cy="3077546"/>
            </a:xfrm>
            <a:custGeom>
              <a:avLst/>
              <a:gdLst/>
              <a:ahLst/>
              <a:cxnLst/>
              <a:rect r="r" b="b" t="t" l="l"/>
              <a:pathLst>
                <a:path h="3077546" w="2339653">
                  <a:moveTo>
                    <a:pt x="28955" y="0"/>
                  </a:moveTo>
                  <a:lnTo>
                    <a:pt x="2310698" y="0"/>
                  </a:lnTo>
                  <a:cubicBezTo>
                    <a:pt x="2318377" y="0"/>
                    <a:pt x="2325742" y="3051"/>
                    <a:pt x="2331172" y="8481"/>
                  </a:cubicBezTo>
                  <a:cubicBezTo>
                    <a:pt x="2336603" y="13911"/>
                    <a:pt x="2339653" y="21276"/>
                    <a:pt x="2339653" y="28955"/>
                  </a:cubicBezTo>
                  <a:lnTo>
                    <a:pt x="2339653" y="3048590"/>
                  </a:lnTo>
                  <a:cubicBezTo>
                    <a:pt x="2339653" y="3056270"/>
                    <a:pt x="2336603" y="3063635"/>
                    <a:pt x="2331172" y="3069065"/>
                  </a:cubicBezTo>
                  <a:cubicBezTo>
                    <a:pt x="2325742" y="3074495"/>
                    <a:pt x="2318377" y="3077546"/>
                    <a:pt x="2310698" y="3077546"/>
                  </a:cubicBezTo>
                  <a:lnTo>
                    <a:pt x="28955" y="3077546"/>
                  </a:lnTo>
                  <a:cubicBezTo>
                    <a:pt x="21276" y="3077546"/>
                    <a:pt x="13911" y="3074495"/>
                    <a:pt x="8481" y="3069065"/>
                  </a:cubicBezTo>
                  <a:cubicBezTo>
                    <a:pt x="3051" y="3063635"/>
                    <a:pt x="0" y="3056270"/>
                    <a:pt x="0" y="3048590"/>
                  </a:cubicBezTo>
                  <a:lnTo>
                    <a:pt x="0" y="28955"/>
                  </a:lnTo>
                  <a:cubicBezTo>
                    <a:pt x="0" y="21276"/>
                    <a:pt x="3051" y="13911"/>
                    <a:pt x="8481" y="8481"/>
                  </a:cubicBezTo>
                  <a:cubicBezTo>
                    <a:pt x="13911" y="3051"/>
                    <a:pt x="21276" y="0"/>
                    <a:pt x="28955" y="0"/>
                  </a:cubicBezTo>
                  <a:close/>
                </a:path>
              </a:pathLst>
            </a:custGeom>
            <a:solidFill>
              <a:srgbClr val="FFFFFF"/>
            </a:solidFill>
          </p:spPr>
        </p:sp>
        <p:sp>
          <p:nvSpPr>
            <p:cNvPr name="TextBox 15" id="15"/>
            <p:cNvSpPr txBox="true"/>
            <p:nvPr/>
          </p:nvSpPr>
          <p:spPr>
            <a:xfrm>
              <a:off x="0" y="-9525"/>
              <a:ext cx="2339653" cy="3087071"/>
            </a:xfrm>
            <a:prstGeom prst="rect">
              <a:avLst/>
            </a:prstGeom>
          </p:spPr>
          <p:txBody>
            <a:bodyPr anchor="ctr" rtlCol="false" tIns="50800" lIns="50800" bIns="50800" rIns="50800"/>
            <a:lstStyle/>
            <a:p>
              <a:pPr algn="ctr">
                <a:lnSpc>
                  <a:spcPts val="1451"/>
                </a:lnSpc>
              </a:pPr>
            </a:p>
          </p:txBody>
        </p:sp>
      </p:grpSp>
      <p:sp>
        <p:nvSpPr>
          <p:cNvPr name="Freeform 16" id="16"/>
          <p:cNvSpPr/>
          <p:nvPr/>
        </p:nvSpPr>
        <p:spPr>
          <a:xfrm flipH="false" flipV="false" rot="0">
            <a:off x="7529167" y="6136426"/>
            <a:ext cx="596848" cy="601105"/>
          </a:xfrm>
          <a:custGeom>
            <a:avLst/>
            <a:gdLst/>
            <a:ahLst/>
            <a:cxnLst/>
            <a:rect r="r" b="b" t="t" l="l"/>
            <a:pathLst>
              <a:path h="601105" w="596848">
                <a:moveTo>
                  <a:pt x="0" y="0"/>
                </a:moveTo>
                <a:lnTo>
                  <a:pt x="596847" y="0"/>
                </a:lnTo>
                <a:lnTo>
                  <a:pt x="596847" y="601106"/>
                </a:lnTo>
                <a:lnTo>
                  <a:pt x="0" y="60110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7" id="17"/>
          <p:cNvSpPr/>
          <p:nvPr/>
        </p:nvSpPr>
        <p:spPr>
          <a:xfrm flipH="false" flipV="false" rot="0">
            <a:off x="7500064" y="6896576"/>
            <a:ext cx="655053" cy="659726"/>
          </a:xfrm>
          <a:custGeom>
            <a:avLst/>
            <a:gdLst/>
            <a:ahLst/>
            <a:cxnLst/>
            <a:rect r="r" b="b" t="t" l="l"/>
            <a:pathLst>
              <a:path h="659726" w="655053">
                <a:moveTo>
                  <a:pt x="0" y="0"/>
                </a:moveTo>
                <a:lnTo>
                  <a:pt x="655053" y="0"/>
                </a:lnTo>
                <a:lnTo>
                  <a:pt x="655053" y="659726"/>
                </a:lnTo>
                <a:lnTo>
                  <a:pt x="0" y="65972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8" id="18"/>
          <p:cNvSpPr txBox="true"/>
          <p:nvPr/>
        </p:nvSpPr>
        <p:spPr>
          <a:xfrm rot="0">
            <a:off x="2259266" y="1586676"/>
            <a:ext cx="5546414" cy="3822552"/>
          </a:xfrm>
          <a:prstGeom prst="rect">
            <a:avLst/>
          </a:prstGeom>
        </p:spPr>
        <p:txBody>
          <a:bodyPr anchor="t" rtlCol="false" tIns="0" lIns="0" bIns="0" rIns="0">
            <a:spAutoFit/>
          </a:bodyPr>
          <a:lstStyle/>
          <a:p>
            <a:pPr algn="ctr">
              <a:lnSpc>
                <a:spcPts val="1908"/>
              </a:lnSpc>
            </a:pPr>
            <a:r>
              <a:rPr lang="en-US" b="true" sz="1403">
                <a:solidFill>
                  <a:srgbClr val="000000"/>
                </a:solidFill>
                <a:latin typeface="Nourd Bold"/>
                <a:ea typeface="Nourd Bold"/>
                <a:cs typeface="Nourd Bold"/>
                <a:sym typeface="Nourd Bold"/>
              </a:rPr>
              <a:t>Knowing yourself </a:t>
            </a:r>
          </a:p>
          <a:p>
            <a:pPr algn="ctr">
              <a:lnSpc>
                <a:spcPts val="1908"/>
              </a:lnSpc>
            </a:pPr>
            <a:r>
              <a:rPr lang="en-US" b="true" sz="1403">
                <a:solidFill>
                  <a:srgbClr val="000000"/>
                </a:solidFill>
                <a:latin typeface="Nourd Bold"/>
                <a:ea typeface="Nourd Bold"/>
                <a:cs typeface="Nourd Bold"/>
                <a:sym typeface="Nourd Bold"/>
              </a:rPr>
              <a:t>is one of the most important things you can do. </a:t>
            </a:r>
          </a:p>
          <a:p>
            <a:pPr algn="ctr">
              <a:lnSpc>
                <a:spcPts val="1908"/>
              </a:lnSpc>
            </a:pPr>
          </a:p>
          <a:p>
            <a:pPr algn="l">
              <a:lnSpc>
                <a:spcPts val="1908"/>
              </a:lnSpc>
            </a:pPr>
            <a:r>
              <a:rPr lang="en-US" sz="1403">
                <a:solidFill>
                  <a:srgbClr val="000000"/>
                </a:solidFill>
                <a:latin typeface="Nourd Light"/>
                <a:ea typeface="Nourd Light"/>
                <a:cs typeface="Nourd Light"/>
                <a:sym typeface="Nourd Light"/>
              </a:rPr>
              <a:t>It’s about knowing what makes you feel happy, calm, or upset.</a:t>
            </a:r>
          </a:p>
          <a:p>
            <a:pPr algn="l">
              <a:lnSpc>
                <a:spcPts val="1817"/>
              </a:lnSpc>
            </a:pPr>
          </a:p>
          <a:p>
            <a:pPr algn="l">
              <a:lnSpc>
                <a:spcPts val="1908"/>
              </a:lnSpc>
            </a:pPr>
            <a:r>
              <a:rPr lang="en-US" sz="1403">
                <a:solidFill>
                  <a:srgbClr val="000000"/>
                </a:solidFill>
                <a:latin typeface="Nourd Light"/>
                <a:ea typeface="Nourd Light"/>
                <a:cs typeface="Nourd Light"/>
                <a:sym typeface="Nourd Light"/>
              </a:rPr>
              <a:t>Does playing sports help you feel happy? Does spending too much time on your tablet make you feel drained? The more you know what helps or hurts how you feel, the better you can take care of yourself.</a:t>
            </a:r>
          </a:p>
          <a:p>
            <a:pPr algn="l">
              <a:lnSpc>
                <a:spcPts val="1817"/>
              </a:lnSpc>
            </a:pPr>
          </a:p>
          <a:p>
            <a:pPr algn="l">
              <a:lnSpc>
                <a:spcPts val="1908"/>
              </a:lnSpc>
            </a:pPr>
            <a:r>
              <a:rPr lang="en-US" sz="1403">
                <a:solidFill>
                  <a:srgbClr val="000000"/>
                </a:solidFill>
                <a:latin typeface="Nourd Light"/>
                <a:ea typeface="Nourd Light"/>
                <a:cs typeface="Nourd Light"/>
                <a:sym typeface="Nourd Light"/>
              </a:rPr>
              <a:t>Think about things you do that make you feel good or bad. For example, staying up late might feel fun, but how do you feel the next day? Eating junk food is a treat, but does too much make you feel tired? Pay attention to how what you do affects how you feel.</a:t>
            </a:r>
          </a:p>
          <a:p>
            <a:pPr algn="l">
              <a:lnSpc>
                <a:spcPts val="1817"/>
              </a:lnSpc>
            </a:pPr>
          </a:p>
          <a:p>
            <a:pPr algn="l">
              <a:lnSpc>
                <a:spcPts val="1908"/>
              </a:lnSpc>
            </a:pPr>
            <a:r>
              <a:rPr lang="en-US" sz="1403">
                <a:solidFill>
                  <a:srgbClr val="000000"/>
                </a:solidFill>
                <a:latin typeface="Nourd Light"/>
                <a:ea typeface="Nourd Light"/>
                <a:cs typeface="Nourd Light"/>
                <a:sym typeface="Nourd Light"/>
              </a:rPr>
              <a:t>Put a tick next to things that make you feel good, and a cross next to things that don’t.</a:t>
            </a:r>
          </a:p>
        </p:txBody>
      </p:sp>
      <p:sp>
        <p:nvSpPr>
          <p:cNvPr name="TextBox 19" id="19"/>
          <p:cNvSpPr txBox="true"/>
          <p:nvPr/>
        </p:nvSpPr>
        <p:spPr>
          <a:xfrm rot="0">
            <a:off x="2679244" y="5600188"/>
            <a:ext cx="2163077" cy="3355843"/>
          </a:xfrm>
          <a:prstGeom prst="rect">
            <a:avLst/>
          </a:prstGeom>
        </p:spPr>
        <p:txBody>
          <a:bodyPr anchor="t" rtlCol="false" tIns="0" lIns="0" bIns="0" rIns="0">
            <a:spAutoFit/>
          </a:bodyPr>
          <a:lstStyle/>
          <a:p>
            <a:pPr algn="l">
              <a:lnSpc>
                <a:spcPts val="2752"/>
              </a:lnSpc>
            </a:pPr>
            <a:r>
              <a:rPr lang="en-US" sz="1228">
                <a:solidFill>
                  <a:srgbClr val="000000"/>
                </a:solidFill>
                <a:latin typeface="Playwrite US Modern Light"/>
                <a:ea typeface="Playwrite US Modern Light"/>
                <a:cs typeface="Playwrite US Modern Light"/>
                <a:sym typeface="Playwrite US Modern Light"/>
              </a:rPr>
              <a:t>Watching TV</a:t>
            </a:r>
          </a:p>
          <a:p>
            <a:pPr algn="l">
              <a:lnSpc>
                <a:spcPts val="2752"/>
              </a:lnSpc>
            </a:pPr>
            <a:r>
              <a:rPr lang="en-US" sz="1228">
                <a:solidFill>
                  <a:srgbClr val="000000"/>
                </a:solidFill>
                <a:latin typeface="Playwrite US Modern Light"/>
                <a:ea typeface="Playwrite US Modern Light"/>
                <a:cs typeface="Playwrite US Modern Light"/>
                <a:sym typeface="Playwrite US Modern Light"/>
              </a:rPr>
              <a:t>Reading a book</a:t>
            </a:r>
          </a:p>
          <a:p>
            <a:pPr algn="l">
              <a:lnSpc>
                <a:spcPts val="2752"/>
              </a:lnSpc>
            </a:pPr>
            <a:r>
              <a:rPr lang="en-US" sz="1228">
                <a:solidFill>
                  <a:srgbClr val="000000"/>
                </a:solidFill>
                <a:latin typeface="Playwrite US Modern Light"/>
                <a:ea typeface="Playwrite US Modern Light"/>
                <a:cs typeface="Playwrite US Modern Light"/>
                <a:sym typeface="Playwrite US Modern Light"/>
              </a:rPr>
              <a:t>Going to bed late</a:t>
            </a:r>
          </a:p>
          <a:p>
            <a:pPr algn="l">
              <a:lnSpc>
                <a:spcPts val="2752"/>
              </a:lnSpc>
            </a:pPr>
            <a:r>
              <a:rPr lang="en-US" sz="1228">
                <a:solidFill>
                  <a:srgbClr val="000000"/>
                </a:solidFill>
                <a:latin typeface="Playwrite US Modern Light"/>
                <a:ea typeface="Playwrite US Modern Light"/>
                <a:cs typeface="Playwrite US Modern Light"/>
                <a:sym typeface="Playwrite US Modern Light"/>
              </a:rPr>
              <a:t>Playing with friends</a:t>
            </a:r>
          </a:p>
          <a:p>
            <a:pPr algn="l">
              <a:lnSpc>
                <a:spcPts val="2752"/>
              </a:lnSpc>
            </a:pPr>
            <a:r>
              <a:rPr lang="en-US" sz="1228">
                <a:solidFill>
                  <a:srgbClr val="000000"/>
                </a:solidFill>
                <a:latin typeface="Playwrite US Modern Light"/>
                <a:ea typeface="Playwrite US Modern Light"/>
                <a:cs typeface="Playwrite US Modern Light"/>
                <a:sym typeface="Playwrite US Modern Light"/>
              </a:rPr>
              <a:t>Listening to music</a:t>
            </a:r>
          </a:p>
          <a:p>
            <a:pPr algn="l">
              <a:lnSpc>
                <a:spcPts val="2752"/>
              </a:lnSpc>
            </a:pPr>
            <a:r>
              <a:rPr lang="en-US" sz="1228">
                <a:solidFill>
                  <a:srgbClr val="000000"/>
                </a:solidFill>
                <a:latin typeface="Playwrite US Modern Light"/>
                <a:ea typeface="Playwrite US Modern Light"/>
                <a:cs typeface="Playwrite US Modern Light"/>
                <a:sym typeface="Playwrite US Modern Light"/>
              </a:rPr>
              <a:t>Playing a sport</a:t>
            </a:r>
          </a:p>
          <a:p>
            <a:pPr algn="l">
              <a:lnSpc>
                <a:spcPts val="2752"/>
              </a:lnSpc>
            </a:pPr>
            <a:r>
              <a:rPr lang="en-US" sz="1228">
                <a:solidFill>
                  <a:srgbClr val="000000"/>
                </a:solidFill>
                <a:latin typeface="Playwrite US Modern Light"/>
                <a:ea typeface="Playwrite US Modern Light"/>
                <a:cs typeface="Playwrite US Modern Light"/>
                <a:sym typeface="Playwrite US Modern Light"/>
              </a:rPr>
              <a:t>Helping someone else</a:t>
            </a:r>
          </a:p>
          <a:p>
            <a:pPr algn="l">
              <a:lnSpc>
                <a:spcPts val="2752"/>
              </a:lnSpc>
            </a:pPr>
            <a:r>
              <a:rPr lang="en-US" sz="1228">
                <a:solidFill>
                  <a:srgbClr val="000000"/>
                </a:solidFill>
                <a:latin typeface="Playwrite US Modern Light"/>
                <a:ea typeface="Playwrite US Modern Light"/>
                <a:cs typeface="Playwrite US Modern Light"/>
                <a:sym typeface="Playwrite US Modern Light"/>
              </a:rPr>
              <a:t>Writing a journal</a:t>
            </a:r>
          </a:p>
          <a:p>
            <a:pPr algn="l">
              <a:lnSpc>
                <a:spcPts val="2752"/>
              </a:lnSpc>
            </a:pPr>
            <a:r>
              <a:rPr lang="en-US" sz="1228">
                <a:solidFill>
                  <a:srgbClr val="000000"/>
                </a:solidFill>
                <a:latin typeface="Playwrite US Modern Light"/>
                <a:ea typeface="Playwrite US Modern Light"/>
                <a:cs typeface="Playwrite US Modern Light"/>
                <a:sym typeface="Playwrite US Modern Light"/>
              </a:rPr>
              <a:t>Homework</a:t>
            </a:r>
          </a:p>
          <a:p>
            <a:pPr algn="l">
              <a:lnSpc>
                <a:spcPts val="2752"/>
              </a:lnSpc>
            </a:pPr>
            <a:r>
              <a:rPr lang="en-US" sz="1228">
                <a:solidFill>
                  <a:srgbClr val="000000"/>
                </a:solidFill>
                <a:latin typeface="Playwrite US Modern Light"/>
                <a:ea typeface="Playwrite US Modern Light"/>
                <a:cs typeface="Playwrite US Modern Light"/>
                <a:sym typeface="Playwrite US Modern Light"/>
              </a:rPr>
              <a:t>Dancing and singing</a:t>
            </a:r>
          </a:p>
        </p:txBody>
      </p:sp>
      <p:sp>
        <p:nvSpPr>
          <p:cNvPr name="TextBox 20" id="20"/>
          <p:cNvSpPr txBox="true"/>
          <p:nvPr/>
        </p:nvSpPr>
        <p:spPr>
          <a:xfrm rot="0">
            <a:off x="5107793" y="5600188"/>
            <a:ext cx="2547123" cy="3355843"/>
          </a:xfrm>
          <a:prstGeom prst="rect">
            <a:avLst/>
          </a:prstGeom>
        </p:spPr>
        <p:txBody>
          <a:bodyPr anchor="t" rtlCol="false" tIns="0" lIns="0" bIns="0" rIns="0">
            <a:spAutoFit/>
          </a:bodyPr>
          <a:lstStyle/>
          <a:p>
            <a:pPr algn="l">
              <a:lnSpc>
                <a:spcPts val="2752"/>
              </a:lnSpc>
            </a:pPr>
            <a:r>
              <a:rPr lang="en-US" sz="1228">
                <a:solidFill>
                  <a:srgbClr val="000000"/>
                </a:solidFill>
                <a:latin typeface="Playwrite US Modern"/>
                <a:ea typeface="Playwrite US Modern"/>
                <a:cs typeface="Playwrite US Modern"/>
                <a:sym typeface="Playwrite US Modern"/>
              </a:rPr>
              <a:t>Watching online videos</a:t>
            </a:r>
          </a:p>
          <a:p>
            <a:pPr algn="l">
              <a:lnSpc>
                <a:spcPts val="2752"/>
              </a:lnSpc>
            </a:pPr>
            <a:r>
              <a:rPr lang="en-US" sz="1228">
                <a:solidFill>
                  <a:srgbClr val="000000"/>
                </a:solidFill>
                <a:latin typeface="Playwrite US Modern"/>
                <a:ea typeface="Playwrite US Modern"/>
                <a:cs typeface="Playwrite US Modern"/>
                <a:sym typeface="Playwrite US Modern"/>
              </a:rPr>
              <a:t>Eating junk food </a:t>
            </a:r>
          </a:p>
          <a:p>
            <a:pPr algn="l">
              <a:lnSpc>
                <a:spcPts val="2752"/>
              </a:lnSpc>
            </a:pPr>
            <a:r>
              <a:rPr lang="en-US" sz="1228">
                <a:solidFill>
                  <a:srgbClr val="000000"/>
                </a:solidFill>
                <a:latin typeface="Playwrite US Modern"/>
                <a:ea typeface="Playwrite US Modern"/>
                <a:cs typeface="Playwrite US Modern"/>
                <a:sym typeface="Playwrite US Modern"/>
              </a:rPr>
              <a:t>Going for a walk</a:t>
            </a:r>
          </a:p>
          <a:p>
            <a:pPr algn="l">
              <a:lnSpc>
                <a:spcPts val="2752"/>
              </a:lnSpc>
            </a:pPr>
            <a:r>
              <a:rPr lang="en-US" sz="1228">
                <a:solidFill>
                  <a:srgbClr val="000000"/>
                </a:solidFill>
                <a:latin typeface="Playwrite US Modern"/>
                <a:ea typeface="Playwrite US Modern"/>
                <a:cs typeface="Playwrite US Modern"/>
                <a:sym typeface="Playwrite US Modern"/>
              </a:rPr>
              <a:t>Being by myself</a:t>
            </a:r>
          </a:p>
          <a:p>
            <a:pPr algn="l">
              <a:lnSpc>
                <a:spcPts val="2752"/>
              </a:lnSpc>
            </a:pPr>
            <a:r>
              <a:rPr lang="en-US" sz="1228">
                <a:solidFill>
                  <a:srgbClr val="000000"/>
                </a:solidFill>
                <a:latin typeface="Playwrite US Modern Light"/>
                <a:ea typeface="Playwrite US Modern Light"/>
                <a:cs typeface="Playwrite US Modern Light"/>
                <a:sym typeface="Playwrite US Modern Light"/>
              </a:rPr>
              <a:t>Taking a bath / shower</a:t>
            </a:r>
          </a:p>
          <a:p>
            <a:pPr algn="l">
              <a:lnSpc>
                <a:spcPts val="2752"/>
              </a:lnSpc>
            </a:pPr>
            <a:r>
              <a:rPr lang="en-US" sz="1228">
                <a:solidFill>
                  <a:srgbClr val="000000"/>
                </a:solidFill>
                <a:latin typeface="Playwrite US Modern Light"/>
                <a:ea typeface="Playwrite US Modern Light"/>
                <a:cs typeface="Playwrite US Modern Light"/>
                <a:sym typeface="Playwrite US Modern Light"/>
              </a:rPr>
              <a:t>Having a tidy bedroom</a:t>
            </a:r>
          </a:p>
          <a:p>
            <a:pPr algn="l">
              <a:lnSpc>
                <a:spcPts val="2752"/>
              </a:lnSpc>
            </a:pPr>
            <a:r>
              <a:rPr lang="en-US" sz="1228">
                <a:solidFill>
                  <a:srgbClr val="000000"/>
                </a:solidFill>
                <a:latin typeface="Playwrite US Modern Light"/>
                <a:ea typeface="Playwrite US Modern Light"/>
                <a:cs typeface="Playwrite US Modern Light"/>
                <a:sym typeface="Playwrite US Modern Light"/>
              </a:rPr>
              <a:t>Getting up early</a:t>
            </a:r>
          </a:p>
          <a:p>
            <a:pPr algn="l">
              <a:lnSpc>
                <a:spcPts val="2752"/>
              </a:lnSpc>
            </a:pPr>
            <a:r>
              <a:rPr lang="en-US" sz="1228">
                <a:solidFill>
                  <a:srgbClr val="000000"/>
                </a:solidFill>
                <a:latin typeface="Playwrite US Modern Light"/>
                <a:ea typeface="Playwrite US Modern Light"/>
                <a:cs typeface="Playwrite US Modern Light"/>
                <a:sym typeface="Playwrite US Modern Light"/>
              </a:rPr>
              <a:t>Gaming</a:t>
            </a:r>
          </a:p>
          <a:p>
            <a:pPr algn="l">
              <a:lnSpc>
                <a:spcPts val="2752"/>
              </a:lnSpc>
            </a:pPr>
            <a:r>
              <a:rPr lang="en-US" sz="1228">
                <a:solidFill>
                  <a:srgbClr val="000000"/>
                </a:solidFill>
                <a:latin typeface="Playwrite US Modern Light"/>
                <a:ea typeface="Playwrite US Modern Light"/>
                <a:cs typeface="Playwrite US Modern Light"/>
                <a:sym typeface="Playwrite US Modern Light"/>
              </a:rPr>
              <a:t>Playing an instrument</a:t>
            </a:r>
          </a:p>
          <a:p>
            <a:pPr algn="l">
              <a:lnSpc>
                <a:spcPts val="2752"/>
              </a:lnSpc>
            </a:pPr>
            <a:r>
              <a:rPr lang="en-US" sz="1228">
                <a:solidFill>
                  <a:srgbClr val="000000"/>
                </a:solidFill>
                <a:latin typeface="Playwrite US Modern Light"/>
                <a:ea typeface="Playwrite US Modern Light"/>
                <a:cs typeface="Playwrite US Modern Light"/>
                <a:sym typeface="Playwrite US Modern Light"/>
              </a:rPr>
              <a:t>Sleeping</a:t>
            </a:r>
          </a:p>
        </p:txBody>
      </p:sp>
      <p:sp>
        <p:nvSpPr>
          <p:cNvPr name="TextBox 21" id="21"/>
          <p:cNvSpPr txBox="true"/>
          <p:nvPr/>
        </p:nvSpPr>
        <p:spPr>
          <a:xfrm rot="0">
            <a:off x="3049704" y="751542"/>
            <a:ext cx="4116178" cy="425093"/>
          </a:xfrm>
          <a:prstGeom prst="rect">
            <a:avLst/>
          </a:prstGeom>
        </p:spPr>
        <p:txBody>
          <a:bodyPr anchor="t" rtlCol="false" tIns="0" lIns="0" bIns="0" rIns="0">
            <a:spAutoFit/>
          </a:bodyPr>
          <a:lstStyle/>
          <a:p>
            <a:pPr algn="l">
              <a:lnSpc>
                <a:spcPts val="3254"/>
              </a:lnSpc>
            </a:pPr>
            <a:r>
              <a:rPr lang="en-US" sz="2690" spc="505">
                <a:solidFill>
                  <a:srgbClr val="000000"/>
                </a:solidFill>
                <a:latin typeface="Bernoru"/>
                <a:ea typeface="Bernoru"/>
                <a:cs typeface="Bernoru"/>
                <a:sym typeface="Bernoru"/>
              </a:rPr>
              <a:t>KNOW YOURSELF</a:t>
            </a:r>
          </a:p>
        </p:txBody>
      </p:sp>
      <p:grpSp>
        <p:nvGrpSpPr>
          <p:cNvPr name="Group 22" id="22"/>
          <p:cNvGrpSpPr/>
          <p:nvPr/>
        </p:nvGrpSpPr>
        <p:grpSpPr>
          <a:xfrm rot="0">
            <a:off x="6772082" y="8436777"/>
            <a:ext cx="1599701" cy="1457728"/>
            <a:chOff x="0" y="0"/>
            <a:chExt cx="2132935" cy="1943637"/>
          </a:xfrm>
        </p:grpSpPr>
        <p:sp>
          <p:nvSpPr>
            <p:cNvPr name="Freeform 23" id="23"/>
            <p:cNvSpPr/>
            <p:nvPr/>
          </p:nvSpPr>
          <p:spPr>
            <a:xfrm flipH="false" flipV="false" rot="0">
              <a:off x="0" y="0"/>
              <a:ext cx="2132935" cy="1943637"/>
            </a:xfrm>
            <a:custGeom>
              <a:avLst/>
              <a:gdLst/>
              <a:ahLst/>
              <a:cxnLst/>
              <a:rect r="r" b="b" t="t" l="l"/>
              <a:pathLst>
                <a:path h="1943637" w="2132935">
                  <a:moveTo>
                    <a:pt x="0" y="0"/>
                  </a:moveTo>
                  <a:lnTo>
                    <a:pt x="2132935" y="0"/>
                  </a:lnTo>
                  <a:lnTo>
                    <a:pt x="2132935" y="1943637"/>
                  </a:lnTo>
                  <a:lnTo>
                    <a:pt x="0" y="194363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24" id="24"/>
            <p:cNvSpPr txBox="true"/>
            <p:nvPr/>
          </p:nvSpPr>
          <p:spPr>
            <a:xfrm rot="-560398">
              <a:off x="1087234" y="1065030"/>
              <a:ext cx="423968" cy="347698"/>
            </a:xfrm>
            <a:prstGeom prst="rect">
              <a:avLst/>
            </a:prstGeom>
          </p:spPr>
          <p:txBody>
            <a:bodyPr anchor="t" rtlCol="false" tIns="0" lIns="0" bIns="0" rIns="0">
              <a:spAutoFit/>
            </a:bodyPr>
            <a:lstStyle/>
            <a:p>
              <a:pPr algn="ctr">
                <a:lnSpc>
                  <a:spcPts val="2245"/>
                </a:lnSpc>
                <a:spcBef>
                  <a:spcPct val="0"/>
                </a:spcBef>
              </a:pPr>
              <a:r>
                <a:rPr lang="en-US" b="true" sz="1603">
                  <a:solidFill>
                    <a:srgbClr val="000000"/>
                  </a:solidFill>
                  <a:latin typeface="Playpen Sans Bold"/>
                  <a:ea typeface="Playpen Sans Bold"/>
                  <a:cs typeface="Playpen Sans Bold"/>
                  <a:sym typeface="Playpen Sans Bold"/>
                </a:rPr>
                <a:t>ME</a:t>
              </a:r>
            </a:p>
          </p:txBody>
        </p:sp>
      </p:grpSp>
      <p:sp>
        <p:nvSpPr>
          <p:cNvPr name="TextBox 25" id="25"/>
          <p:cNvSpPr txBox="true"/>
          <p:nvPr/>
        </p:nvSpPr>
        <p:spPr>
          <a:xfrm rot="0">
            <a:off x="1768681" y="9654094"/>
            <a:ext cx="490585" cy="257983"/>
          </a:xfrm>
          <a:prstGeom prst="rect">
            <a:avLst/>
          </a:prstGeom>
        </p:spPr>
        <p:txBody>
          <a:bodyPr anchor="t" rtlCol="false" tIns="0" lIns="0" bIns="0" rIns="0">
            <a:spAutoFit/>
          </a:bodyPr>
          <a:lstStyle/>
          <a:p>
            <a:pPr algn="ctr">
              <a:lnSpc>
                <a:spcPts val="1906"/>
              </a:lnSpc>
            </a:pPr>
            <a:r>
              <a:rPr lang="en-US" sz="1906">
                <a:solidFill>
                  <a:srgbClr val="000000"/>
                </a:solidFill>
                <a:latin typeface="Bantayog"/>
                <a:ea typeface="Bantayog"/>
                <a:cs typeface="Bantayog"/>
                <a:sym typeface="Bantayog"/>
              </a:rPr>
              <a:t>12</a:t>
            </a:r>
          </a:p>
        </p:txBody>
      </p:sp>
      <p:grpSp>
        <p:nvGrpSpPr>
          <p:cNvPr name="Group 26" id="26"/>
          <p:cNvGrpSpPr/>
          <p:nvPr/>
        </p:nvGrpSpPr>
        <p:grpSpPr>
          <a:xfrm rot="0">
            <a:off x="8933236" y="963987"/>
            <a:ext cx="6414469" cy="8930518"/>
            <a:chOff x="0" y="0"/>
            <a:chExt cx="8552626" cy="11907357"/>
          </a:xfrm>
        </p:grpSpPr>
        <p:grpSp>
          <p:nvGrpSpPr>
            <p:cNvPr name="Group 27" id="27"/>
            <p:cNvGrpSpPr/>
            <p:nvPr/>
          </p:nvGrpSpPr>
          <p:grpSpPr>
            <a:xfrm rot="0">
              <a:off x="0" y="0"/>
              <a:ext cx="8443467" cy="11064406"/>
              <a:chOff x="0" y="0"/>
              <a:chExt cx="2482628" cy="3253262"/>
            </a:xfrm>
          </p:grpSpPr>
          <p:sp>
            <p:nvSpPr>
              <p:cNvPr name="Freeform 28" id="28"/>
              <p:cNvSpPr/>
              <p:nvPr/>
            </p:nvSpPr>
            <p:spPr>
              <a:xfrm flipH="false" flipV="false" rot="0">
                <a:off x="0" y="0"/>
                <a:ext cx="2482628" cy="3253262"/>
              </a:xfrm>
              <a:custGeom>
                <a:avLst/>
                <a:gdLst/>
                <a:ahLst/>
                <a:cxnLst/>
                <a:rect r="r" b="b" t="t" l="l"/>
                <a:pathLst>
                  <a:path h="3253262" w="2482628">
                    <a:moveTo>
                      <a:pt x="40864" y="0"/>
                    </a:moveTo>
                    <a:lnTo>
                      <a:pt x="2441764" y="0"/>
                    </a:lnTo>
                    <a:cubicBezTo>
                      <a:pt x="2452602" y="0"/>
                      <a:pt x="2462996" y="4305"/>
                      <a:pt x="2470659" y="11969"/>
                    </a:cubicBezTo>
                    <a:cubicBezTo>
                      <a:pt x="2478323" y="19632"/>
                      <a:pt x="2482628" y="30026"/>
                      <a:pt x="2482628" y="40864"/>
                    </a:cubicBezTo>
                    <a:lnTo>
                      <a:pt x="2482628" y="3212398"/>
                    </a:lnTo>
                    <a:cubicBezTo>
                      <a:pt x="2482628" y="3223235"/>
                      <a:pt x="2478323" y="3233629"/>
                      <a:pt x="2470659" y="3241293"/>
                    </a:cubicBezTo>
                    <a:cubicBezTo>
                      <a:pt x="2462996" y="3248956"/>
                      <a:pt x="2452602" y="3253262"/>
                      <a:pt x="2441764" y="3253262"/>
                    </a:cubicBezTo>
                    <a:lnTo>
                      <a:pt x="40864" y="3253262"/>
                    </a:lnTo>
                    <a:cubicBezTo>
                      <a:pt x="30026" y="3253262"/>
                      <a:pt x="19632" y="3248956"/>
                      <a:pt x="11969" y="3241293"/>
                    </a:cubicBezTo>
                    <a:cubicBezTo>
                      <a:pt x="4305" y="3233629"/>
                      <a:pt x="0" y="3223235"/>
                      <a:pt x="0" y="3212398"/>
                    </a:cubicBezTo>
                    <a:lnTo>
                      <a:pt x="0" y="40864"/>
                    </a:lnTo>
                    <a:cubicBezTo>
                      <a:pt x="0" y="30026"/>
                      <a:pt x="4305" y="19632"/>
                      <a:pt x="11969" y="11969"/>
                    </a:cubicBezTo>
                    <a:cubicBezTo>
                      <a:pt x="19632" y="4305"/>
                      <a:pt x="30026" y="0"/>
                      <a:pt x="40864" y="0"/>
                    </a:cubicBezTo>
                    <a:close/>
                  </a:path>
                </a:pathLst>
              </a:custGeom>
              <a:solidFill>
                <a:srgbClr val="F7CC75"/>
              </a:solidFill>
            </p:spPr>
          </p:sp>
          <p:sp>
            <p:nvSpPr>
              <p:cNvPr name="TextBox 29" id="29"/>
              <p:cNvSpPr txBox="true"/>
              <p:nvPr/>
            </p:nvSpPr>
            <p:spPr>
              <a:xfrm>
                <a:off x="0" y="-9525"/>
                <a:ext cx="2482628" cy="3262787"/>
              </a:xfrm>
              <a:prstGeom prst="rect">
                <a:avLst/>
              </a:prstGeom>
            </p:spPr>
            <p:txBody>
              <a:bodyPr anchor="ctr" rtlCol="false" tIns="25219" lIns="25219" bIns="25219" rIns="25219"/>
              <a:lstStyle/>
              <a:p>
                <a:pPr algn="ctr">
                  <a:lnSpc>
                    <a:spcPts val="973"/>
                  </a:lnSpc>
                </a:pPr>
              </a:p>
            </p:txBody>
          </p:sp>
        </p:grpSp>
        <p:grpSp>
          <p:nvGrpSpPr>
            <p:cNvPr name="Group 30" id="30"/>
            <p:cNvGrpSpPr/>
            <p:nvPr/>
          </p:nvGrpSpPr>
          <p:grpSpPr>
            <a:xfrm rot="0">
              <a:off x="479571" y="1316582"/>
              <a:ext cx="7472416" cy="9109270"/>
              <a:chOff x="0" y="0"/>
              <a:chExt cx="2197110" cy="2678394"/>
            </a:xfrm>
          </p:grpSpPr>
          <p:sp>
            <p:nvSpPr>
              <p:cNvPr name="Freeform 31" id="31"/>
              <p:cNvSpPr/>
              <p:nvPr/>
            </p:nvSpPr>
            <p:spPr>
              <a:xfrm flipH="false" flipV="false" rot="0">
                <a:off x="0" y="0"/>
                <a:ext cx="2197110" cy="2678394"/>
              </a:xfrm>
              <a:custGeom>
                <a:avLst/>
                <a:gdLst/>
                <a:ahLst/>
                <a:cxnLst/>
                <a:rect r="r" b="b" t="t" l="l"/>
                <a:pathLst>
                  <a:path h="2678394" w="2197110">
                    <a:moveTo>
                      <a:pt x="46174" y="0"/>
                    </a:moveTo>
                    <a:lnTo>
                      <a:pt x="2150936" y="0"/>
                    </a:lnTo>
                    <a:cubicBezTo>
                      <a:pt x="2163182" y="0"/>
                      <a:pt x="2174927" y="4865"/>
                      <a:pt x="2183586" y="13524"/>
                    </a:cubicBezTo>
                    <a:cubicBezTo>
                      <a:pt x="2192246" y="22184"/>
                      <a:pt x="2197110" y="33928"/>
                      <a:pt x="2197110" y="46174"/>
                    </a:cubicBezTo>
                    <a:lnTo>
                      <a:pt x="2197110" y="2632220"/>
                    </a:lnTo>
                    <a:cubicBezTo>
                      <a:pt x="2197110" y="2644466"/>
                      <a:pt x="2192246" y="2656210"/>
                      <a:pt x="2183586" y="2664870"/>
                    </a:cubicBezTo>
                    <a:cubicBezTo>
                      <a:pt x="2174927" y="2673529"/>
                      <a:pt x="2163182" y="2678394"/>
                      <a:pt x="2150936" y="2678394"/>
                    </a:cubicBezTo>
                    <a:lnTo>
                      <a:pt x="46174" y="2678394"/>
                    </a:lnTo>
                    <a:cubicBezTo>
                      <a:pt x="33928" y="2678394"/>
                      <a:pt x="22184" y="2673529"/>
                      <a:pt x="13524" y="2664870"/>
                    </a:cubicBezTo>
                    <a:cubicBezTo>
                      <a:pt x="4865" y="2656210"/>
                      <a:pt x="0" y="2644466"/>
                      <a:pt x="0" y="2632220"/>
                    </a:cubicBezTo>
                    <a:lnTo>
                      <a:pt x="0" y="46174"/>
                    </a:lnTo>
                    <a:cubicBezTo>
                      <a:pt x="0" y="33928"/>
                      <a:pt x="4865" y="22184"/>
                      <a:pt x="13524" y="13524"/>
                    </a:cubicBezTo>
                    <a:cubicBezTo>
                      <a:pt x="22184" y="4865"/>
                      <a:pt x="33928" y="0"/>
                      <a:pt x="46174" y="0"/>
                    </a:cubicBezTo>
                    <a:close/>
                  </a:path>
                </a:pathLst>
              </a:custGeom>
              <a:solidFill>
                <a:srgbClr val="FFFFFF"/>
              </a:solidFill>
            </p:spPr>
          </p:sp>
          <p:sp>
            <p:nvSpPr>
              <p:cNvPr name="TextBox 32" id="32"/>
              <p:cNvSpPr txBox="true"/>
              <p:nvPr/>
            </p:nvSpPr>
            <p:spPr>
              <a:xfrm>
                <a:off x="0" y="-9525"/>
                <a:ext cx="2197110" cy="2687919"/>
              </a:xfrm>
              <a:prstGeom prst="rect">
                <a:avLst/>
              </a:prstGeom>
            </p:spPr>
            <p:txBody>
              <a:bodyPr anchor="ctr" rtlCol="false" tIns="25219" lIns="25219" bIns="25219" rIns="25219"/>
              <a:lstStyle/>
              <a:p>
                <a:pPr algn="ctr">
                  <a:lnSpc>
                    <a:spcPts val="973"/>
                  </a:lnSpc>
                </a:pPr>
              </a:p>
            </p:txBody>
          </p:sp>
        </p:grpSp>
        <p:sp>
          <p:nvSpPr>
            <p:cNvPr name="Freeform 33" id="33"/>
            <p:cNvSpPr/>
            <p:nvPr/>
          </p:nvSpPr>
          <p:spPr>
            <a:xfrm flipH="false" flipV="false" rot="0">
              <a:off x="6277094" y="9323949"/>
              <a:ext cx="1674893" cy="2203807"/>
            </a:xfrm>
            <a:custGeom>
              <a:avLst/>
              <a:gdLst/>
              <a:ahLst/>
              <a:cxnLst/>
              <a:rect r="r" b="b" t="t" l="l"/>
              <a:pathLst>
                <a:path h="2203807" w="1674893">
                  <a:moveTo>
                    <a:pt x="0" y="0"/>
                  </a:moveTo>
                  <a:lnTo>
                    <a:pt x="1674893" y="0"/>
                  </a:lnTo>
                  <a:lnTo>
                    <a:pt x="1674893" y="2203807"/>
                  </a:lnTo>
                  <a:lnTo>
                    <a:pt x="0" y="2203807"/>
                  </a:lnTo>
                  <a:lnTo>
                    <a:pt x="0" y="0"/>
                  </a:lnTo>
                  <a:close/>
                </a:path>
              </a:pathLst>
            </a:custGeom>
            <a:blipFill>
              <a:blip r:embed="rId11"/>
              <a:stretch>
                <a:fillRect l="0" t="0" r="0" b="0"/>
              </a:stretch>
            </a:blipFill>
          </p:spPr>
        </p:sp>
        <p:sp>
          <p:nvSpPr>
            <p:cNvPr name="TextBox 34" id="34"/>
            <p:cNvSpPr txBox="true"/>
            <p:nvPr/>
          </p:nvSpPr>
          <p:spPr>
            <a:xfrm rot="0">
              <a:off x="842477" y="1510411"/>
              <a:ext cx="6930952" cy="9255532"/>
            </a:xfrm>
            <a:prstGeom prst="rect">
              <a:avLst/>
            </a:prstGeom>
          </p:spPr>
          <p:txBody>
            <a:bodyPr anchor="t" rtlCol="false" tIns="0" lIns="0" bIns="0" rIns="0">
              <a:spAutoFit/>
            </a:bodyPr>
            <a:lstStyle/>
            <a:p>
              <a:pPr algn="l">
                <a:lnSpc>
                  <a:spcPts val="1986"/>
                </a:lnSpc>
              </a:pPr>
            </a:p>
            <a:p>
              <a:pPr algn="l">
                <a:lnSpc>
                  <a:spcPts val="2199"/>
                </a:lnSpc>
              </a:pPr>
              <a:r>
                <a:rPr lang="en-US" sz="1617">
                  <a:solidFill>
                    <a:srgbClr val="000000"/>
                  </a:solidFill>
                  <a:latin typeface="Nourd"/>
                  <a:ea typeface="Nourd"/>
                  <a:cs typeface="Nourd"/>
                  <a:sym typeface="Nourd"/>
                </a:rPr>
                <a:t>Well done for finishing this workbook!</a:t>
              </a:r>
            </a:p>
            <a:p>
              <a:pPr algn="l">
                <a:lnSpc>
                  <a:spcPts val="2199"/>
                </a:lnSpc>
              </a:pPr>
            </a:p>
            <a:p>
              <a:pPr algn="l">
                <a:lnSpc>
                  <a:spcPts val="2199"/>
                </a:lnSpc>
              </a:pPr>
              <a:r>
                <a:rPr lang="en-US" sz="1617">
                  <a:solidFill>
                    <a:srgbClr val="000000"/>
                  </a:solidFill>
                  <a:latin typeface="Nourd"/>
                  <a:ea typeface="Nourd"/>
                  <a:cs typeface="Nourd"/>
                  <a:sym typeface="Nourd"/>
                </a:rPr>
                <a:t>Remember, feelings aren’t good or bad - they’re just helpful or unhelpful. It’s okay to feel angry, sad, or worried, but if those feelings make things harder, that’s when you can change them.</a:t>
              </a:r>
            </a:p>
            <a:p>
              <a:pPr algn="l">
                <a:lnSpc>
                  <a:spcPts val="2199"/>
                </a:lnSpc>
              </a:pPr>
            </a:p>
            <a:p>
              <a:pPr algn="l">
                <a:lnSpc>
                  <a:spcPts val="2199"/>
                </a:lnSpc>
              </a:pPr>
              <a:r>
                <a:rPr lang="en-US" sz="1617">
                  <a:solidFill>
                    <a:srgbClr val="000000"/>
                  </a:solidFill>
                  <a:latin typeface="Nourd"/>
                  <a:ea typeface="Nourd"/>
                  <a:cs typeface="Nourd"/>
                  <a:sym typeface="Nourd"/>
                </a:rPr>
                <a:t>As you keep going, ask yourself if your thoughts are really true. Always be on the look-out for mind traps! Be kind to yourself, just like you would be to a friend.</a:t>
              </a:r>
            </a:p>
            <a:p>
              <a:pPr algn="l">
                <a:lnSpc>
                  <a:spcPts val="2199"/>
                </a:lnSpc>
              </a:pPr>
            </a:p>
            <a:p>
              <a:pPr algn="l">
                <a:lnSpc>
                  <a:spcPts val="2199"/>
                </a:lnSpc>
              </a:pPr>
              <a:r>
                <a:rPr lang="en-US" sz="1617">
                  <a:solidFill>
                    <a:srgbClr val="000000"/>
                  </a:solidFill>
                  <a:latin typeface="Nourd"/>
                  <a:ea typeface="Nourd"/>
                  <a:cs typeface="Nourd"/>
                  <a:sym typeface="Nourd"/>
                </a:rPr>
                <a:t>Negative thoughts can come back - but that doesn’t mean CBT isn’t working! It just means it’s time to try a worksheet again.The more you practice, the easier it gets! You don’t need this workbook every time - just a pen and paper to keep practicing.</a:t>
              </a:r>
            </a:p>
            <a:p>
              <a:pPr algn="l">
                <a:lnSpc>
                  <a:spcPts val="2199"/>
                </a:lnSpc>
              </a:pPr>
            </a:p>
            <a:p>
              <a:pPr algn="l">
                <a:lnSpc>
                  <a:spcPts val="2199"/>
                </a:lnSpc>
              </a:pPr>
              <a:r>
                <a:rPr lang="en-US" sz="1617">
                  <a:solidFill>
                    <a:srgbClr val="000000"/>
                  </a:solidFill>
                  <a:latin typeface="Nourd"/>
                  <a:ea typeface="Nourd"/>
                  <a:cs typeface="Nourd"/>
                  <a:sym typeface="Nourd"/>
                </a:rPr>
                <a:t>And remember - if you ever feel really sad, angry, or worried, it’s really important to talk to a trusted adult. You are never alone - there are always people who care about you and want to help.</a:t>
              </a:r>
            </a:p>
            <a:p>
              <a:pPr algn="l">
                <a:lnSpc>
                  <a:spcPts val="2199"/>
                </a:lnSpc>
              </a:pPr>
            </a:p>
            <a:p>
              <a:pPr algn="l">
                <a:lnSpc>
                  <a:spcPts val="2199"/>
                </a:lnSpc>
              </a:pPr>
              <a:r>
                <a:rPr lang="en-US" sz="1617">
                  <a:solidFill>
                    <a:srgbClr val="000000"/>
                  </a:solidFill>
                  <a:latin typeface="Nourd"/>
                  <a:ea typeface="Nourd"/>
                  <a:cs typeface="Nourd"/>
                  <a:sym typeface="Nourd"/>
                </a:rPr>
                <a:t>You’ve got this!</a:t>
              </a:r>
            </a:p>
            <a:p>
              <a:pPr algn="l">
                <a:lnSpc>
                  <a:spcPts val="2199"/>
                </a:lnSpc>
              </a:pPr>
            </a:p>
            <a:p>
              <a:pPr algn="l">
                <a:lnSpc>
                  <a:spcPts val="1986"/>
                </a:lnSpc>
              </a:pPr>
            </a:p>
          </p:txBody>
        </p:sp>
        <p:sp>
          <p:nvSpPr>
            <p:cNvPr name="TextBox 35" id="35"/>
            <p:cNvSpPr txBox="true"/>
            <p:nvPr/>
          </p:nvSpPr>
          <p:spPr>
            <a:xfrm rot="0">
              <a:off x="720831" y="485329"/>
              <a:ext cx="6989897" cy="536731"/>
            </a:xfrm>
            <a:prstGeom prst="rect">
              <a:avLst/>
            </a:prstGeom>
          </p:spPr>
          <p:txBody>
            <a:bodyPr anchor="t" rtlCol="false" tIns="0" lIns="0" bIns="0" rIns="0">
              <a:spAutoFit/>
            </a:bodyPr>
            <a:lstStyle/>
            <a:p>
              <a:pPr algn="ctr">
                <a:lnSpc>
                  <a:spcPts val="3100"/>
                </a:lnSpc>
              </a:pPr>
              <a:r>
                <a:rPr lang="en-US" b="true" sz="2605" spc="492">
                  <a:solidFill>
                    <a:srgbClr val="000000"/>
                  </a:solidFill>
                  <a:latin typeface="Playpen Sans Bold"/>
                  <a:ea typeface="Playpen Sans Bold"/>
                  <a:cs typeface="Playpen Sans Bold"/>
                  <a:sym typeface="Playpen Sans Bold"/>
                </a:rPr>
                <a:t>FINAL NOTE</a:t>
              </a:r>
            </a:p>
          </p:txBody>
        </p:sp>
        <p:sp>
          <p:nvSpPr>
            <p:cNvPr name="TextBox 36" id="36"/>
            <p:cNvSpPr txBox="true"/>
            <p:nvPr/>
          </p:nvSpPr>
          <p:spPr>
            <a:xfrm rot="0">
              <a:off x="7860296" y="11556331"/>
              <a:ext cx="692330" cy="351026"/>
            </a:xfrm>
            <a:prstGeom prst="rect">
              <a:avLst/>
            </a:prstGeom>
          </p:spPr>
          <p:txBody>
            <a:bodyPr anchor="t" rtlCol="false" tIns="0" lIns="0" bIns="0" rIns="0">
              <a:spAutoFit/>
            </a:bodyPr>
            <a:lstStyle/>
            <a:p>
              <a:pPr algn="ctr">
                <a:lnSpc>
                  <a:spcPts val="1912"/>
                </a:lnSpc>
              </a:pPr>
              <a:r>
                <a:rPr lang="en-US" sz="1912">
                  <a:solidFill>
                    <a:srgbClr val="000000"/>
                  </a:solidFill>
                  <a:latin typeface="Bantayog"/>
                  <a:ea typeface="Bantayog"/>
                  <a:cs typeface="Bantayog"/>
                  <a:sym typeface="Bantayog"/>
                </a:rPr>
                <a:t>13</a:t>
              </a:r>
            </a:p>
          </p:txBody>
        </p:sp>
      </p:gr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BFE2E4"/>
        </a:solidFill>
      </p:bgPr>
    </p:bg>
    <p:spTree>
      <p:nvGrpSpPr>
        <p:cNvPr id="1" name=""/>
        <p:cNvGrpSpPr/>
        <p:nvPr/>
      </p:nvGrpSpPr>
      <p:grpSpPr>
        <a:xfrm>
          <a:off x="0" y="0"/>
          <a:ext cx="0" cy="0"/>
          <a:chOff x="0" y="0"/>
          <a:chExt cx="0" cy="0"/>
        </a:xfrm>
      </p:grpSpPr>
      <p:sp>
        <p:nvSpPr>
          <p:cNvPr name="Freeform 2" id="2"/>
          <p:cNvSpPr/>
          <p:nvPr/>
        </p:nvSpPr>
        <p:spPr>
          <a:xfrm flipH="true" flipV="false" rot="0">
            <a:off x="-198400" y="4979552"/>
            <a:ext cx="2590768" cy="1269476"/>
          </a:xfrm>
          <a:custGeom>
            <a:avLst/>
            <a:gdLst/>
            <a:ahLst/>
            <a:cxnLst/>
            <a:rect r="r" b="b" t="t" l="l"/>
            <a:pathLst>
              <a:path h="1269476" w="2590768">
                <a:moveTo>
                  <a:pt x="2590768" y="0"/>
                </a:moveTo>
                <a:lnTo>
                  <a:pt x="0" y="0"/>
                </a:lnTo>
                <a:lnTo>
                  <a:pt x="0" y="1269476"/>
                </a:lnTo>
                <a:lnTo>
                  <a:pt x="2590768" y="1269476"/>
                </a:lnTo>
                <a:lnTo>
                  <a:pt x="2590768"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6151028" y="4979552"/>
            <a:ext cx="3063256" cy="1500996"/>
          </a:xfrm>
          <a:custGeom>
            <a:avLst/>
            <a:gdLst/>
            <a:ahLst/>
            <a:cxnLst/>
            <a:rect r="r" b="b" t="t" l="l"/>
            <a:pathLst>
              <a:path h="1500996" w="3063256">
                <a:moveTo>
                  <a:pt x="0" y="0"/>
                </a:moveTo>
                <a:lnTo>
                  <a:pt x="3063256" y="0"/>
                </a:lnTo>
                <a:lnTo>
                  <a:pt x="3063256" y="1500995"/>
                </a:lnTo>
                <a:lnTo>
                  <a:pt x="0" y="150099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true" flipV="false" rot="0">
            <a:off x="5177067" y="250428"/>
            <a:ext cx="8032016" cy="9786145"/>
          </a:xfrm>
          <a:custGeom>
            <a:avLst/>
            <a:gdLst/>
            <a:ahLst/>
            <a:cxnLst/>
            <a:rect r="r" b="b" t="t" l="l"/>
            <a:pathLst>
              <a:path h="9786145" w="8032016">
                <a:moveTo>
                  <a:pt x="8032016" y="0"/>
                </a:moveTo>
                <a:lnTo>
                  <a:pt x="0" y="0"/>
                </a:lnTo>
                <a:lnTo>
                  <a:pt x="0" y="9786144"/>
                </a:lnTo>
                <a:lnTo>
                  <a:pt x="8032016" y="9786144"/>
                </a:lnTo>
                <a:lnTo>
                  <a:pt x="8032016" y="0"/>
                </a:lnTo>
                <a:close/>
              </a:path>
            </a:pathLst>
          </a:custGeom>
          <a:blipFill>
            <a:blip r:embed="rId4"/>
            <a:stretch>
              <a:fillRect l="0" t="-9008" r="0" b="-6794"/>
            </a:stretch>
          </a:blipFill>
        </p:spPr>
      </p:sp>
      <p:grpSp>
        <p:nvGrpSpPr>
          <p:cNvPr name="Group 5" id="5"/>
          <p:cNvGrpSpPr/>
          <p:nvPr/>
        </p:nvGrpSpPr>
        <p:grpSpPr>
          <a:xfrm rot="0">
            <a:off x="6574810" y="2149454"/>
            <a:ext cx="5709722" cy="6929672"/>
            <a:chOff x="0" y="0"/>
            <a:chExt cx="7612962" cy="9239562"/>
          </a:xfrm>
        </p:grpSpPr>
        <p:sp>
          <p:nvSpPr>
            <p:cNvPr name="Freeform 6" id="6"/>
            <p:cNvSpPr/>
            <p:nvPr/>
          </p:nvSpPr>
          <p:spPr>
            <a:xfrm flipH="false" flipV="false" rot="0">
              <a:off x="2702710" y="1399605"/>
              <a:ext cx="2207543" cy="1837779"/>
            </a:xfrm>
            <a:custGeom>
              <a:avLst/>
              <a:gdLst/>
              <a:ahLst/>
              <a:cxnLst/>
              <a:rect r="r" b="b" t="t" l="l"/>
              <a:pathLst>
                <a:path h="1837779" w="2207543">
                  <a:moveTo>
                    <a:pt x="0" y="0"/>
                  </a:moveTo>
                  <a:lnTo>
                    <a:pt x="2207543" y="0"/>
                  </a:lnTo>
                  <a:lnTo>
                    <a:pt x="2207543" y="1837780"/>
                  </a:lnTo>
                  <a:lnTo>
                    <a:pt x="0" y="183778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947209">
              <a:off x="3877159" y="243702"/>
              <a:ext cx="2066188" cy="1980957"/>
            </a:xfrm>
            <a:custGeom>
              <a:avLst/>
              <a:gdLst/>
              <a:ahLst/>
              <a:cxnLst/>
              <a:rect r="r" b="b" t="t" l="l"/>
              <a:pathLst>
                <a:path h="1980957" w="2066188">
                  <a:moveTo>
                    <a:pt x="0" y="0"/>
                  </a:moveTo>
                  <a:lnTo>
                    <a:pt x="2066187" y="0"/>
                  </a:lnTo>
                  <a:lnTo>
                    <a:pt x="2066187" y="1980958"/>
                  </a:lnTo>
                  <a:lnTo>
                    <a:pt x="0" y="198095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8" id="8"/>
            <p:cNvSpPr txBox="true"/>
            <p:nvPr/>
          </p:nvSpPr>
          <p:spPr>
            <a:xfrm rot="1056781">
              <a:off x="3569197" y="426607"/>
              <a:ext cx="3005871" cy="1201434"/>
            </a:xfrm>
            <a:prstGeom prst="rect">
              <a:avLst/>
            </a:prstGeom>
          </p:spPr>
          <p:txBody>
            <a:bodyPr anchor="t" rtlCol="false" tIns="0" lIns="0" bIns="0" rIns="0">
              <a:spAutoFit/>
            </a:bodyPr>
            <a:lstStyle/>
            <a:p>
              <a:pPr algn="ctr">
                <a:lnSpc>
                  <a:spcPts val="3879"/>
                </a:lnSpc>
              </a:pPr>
              <a:r>
                <a:rPr lang="en-US" sz="3344">
                  <a:solidFill>
                    <a:srgbClr val="000000"/>
                  </a:solidFill>
                  <a:latin typeface="Kapsalon Pencil"/>
                  <a:ea typeface="Kapsalon Pencil"/>
                  <a:cs typeface="Kapsalon Pencil"/>
                  <a:sym typeface="Kapsalon Pencil"/>
                </a:rPr>
                <a:t>YOU GOT </a:t>
              </a:r>
            </a:p>
            <a:p>
              <a:pPr algn="ctr">
                <a:lnSpc>
                  <a:spcPts val="2608"/>
                </a:lnSpc>
              </a:pPr>
              <a:r>
                <a:rPr lang="en-US" sz="3344">
                  <a:solidFill>
                    <a:srgbClr val="000000"/>
                  </a:solidFill>
                  <a:latin typeface="Kapsalon Pencil"/>
                  <a:ea typeface="Kapsalon Pencil"/>
                  <a:cs typeface="Kapsalon Pencil"/>
                  <a:sym typeface="Kapsalon Pencil"/>
                </a:rPr>
                <a:t>THIS!</a:t>
              </a:r>
            </a:p>
          </p:txBody>
        </p:sp>
        <p:grpSp>
          <p:nvGrpSpPr>
            <p:cNvPr name="Group 9" id="9"/>
            <p:cNvGrpSpPr/>
            <p:nvPr/>
          </p:nvGrpSpPr>
          <p:grpSpPr>
            <a:xfrm rot="0">
              <a:off x="0" y="5870350"/>
              <a:ext cx="7612962" cy="3369212"/>
              <a:chOff x="0" y="0"/>
              <a:chExt cx="2484746" cy="1099656"/>
            </a:xfrm>
          </p:grpSpPr>
          <p:sp>
            <p:nvSpPr>
              <p:cNvPr name="Freeform 10" id="10"/>
              <p:cNvSpPr/>
              <p:nvPr/>
            </p:nvSpPr>
            <p:spPr>
              <a:xfrm flipH="false" flipV="false" rot="0">
                <a:off x="0" y="0"/>
                <a:ext cx="2484746" cy="1099656"/>
              </a:xfrm>
              <a:custGeom>
                <a:avLst/>
                <a:gdLst/>
                <a:ahLst/>
                <a:cxnLst/>
                <a:rect r="r" b="b" t="t" l="l"/>
                <a:pathLst>
                  <a:path h="1099656" w="2484746">
                    <a:moveTo>
                      <a:pt x="41409" y="0"/>
                    </a:moveTo>
                    <a:lnTo>
                      <a:pt x="2443338" y="0"/>
                    </a:lnTo>
                    <a:cubicBezTo>
                      <a:pt x="2454320" y="0"/>
                      <a:pt x="2464852" y="4363"/>
                      <a:pt x="2472618" y="12128"/>
                    </a:cubicBezTo>
                    <a:cubicBezTo>
                      <a:pt x="2480383" y="19894"/>
                      <a:pt x="2484746" y="30426"/>
                      <a:pt x="2484746" y="41409"/>
                    </a:cubicBezTo>
                    <a:lnTo>
                      <a:pt x="2484746" y="1058247"/>
                    </a:lnTo>
                    <a:cubicBezTo>
                      <a:pt x="2484746" y="1069229"/>
                      <a:pt x="2480383" y="1079762"/>
                      <a:pt x="2472618" y="1087527"/>
                    </a:cubicBezTo>
                    <a:cubicBezTo>
                      <a:pt x="2464852" y="1095293"/>
                      <a:pt x="2454320" y="1099656"/>
                      <a:pt x="2443338" y="1099656"/>
                    </a:cubicBezTo>
                    <a:lnTo>
                      <a:pt x="41409" y="1099656"/>
                    </a:lnTo>
                    <a:cubicBezTo>
                      <a:pt x="30426" y="1099656"/>
                      <a:pt x="19894" y="1095293"/>
                      <a:pt x="12128" y="1087527"/>
                    </a:cubicBezTo>
                    <a:cubicBezTo>
                      <a:pt x="4363" y="1079762"/>
                      <a:pt x="0" y="1069229"/>
                      <a:pt x="0" y="1058247"/>
                    </a:cubicBezTo>
                    <a:lnTo>
                      <a:pt x="0" y="41409"/>
                    </a:lnTo>
                    <a:cubicBezTo>
                      <a:pt x="0" y="30426"/>
                      <a:pt x="4363" y="19894"/>
                      <a:pt x="12128" y="12128"/>
                    </a:cubicBezTo>
                    <a:cubicBezTo>
                      <a:pt x="19894" y="4363"/>
                      <a:pt x="30426" y="0"/>
                      <a:pt x="41409" y="0"/>
                    </a:cubicBezTo>
                    <a:close/>
                  </a:path>
                </a:pathLst>
              </a:custGeom>
              <a:solidFill>
                <a:srgbClr val="BFE2E4"/>
              </a:solidFill>
            </p:spPr>
          </p:sp>
          <p:sp>
            <p:nvSpPr>
              <p:cNvPr name="TextBox 11" id="11"/>
              <p:cNvSpPr txBox="true"/>
              <p:nvPr/>
            </p:nvSpPr>
            <p:spPr>
              <a:xfrm>
                <a:off x="0" y="-9525"/>
                <a:ext cx="2484746" cy="1109181"/>
              </a:xfrm>
              <a:prstGeom prst="rect">
                <a:avLst/>
              </a:prstGeom>
            </p:spPr>
            <p:txBody>
              <a:bodyPr anchor="ctr" rtlCol="false" tIns="25219" lIns="25219" bIns="25219" rIns="25219"/>
              <a:lstStyle/>
              <a:p>
                <a:pPr algn="ctr">
                  <a:lnSpc>
                    <a:spcPts val="973"/>
                  </a:lnSpc>
                </a:pPr>
              </a:p>
            </p:txBody>
          </p:sp>
        </p:grpSp>
        <p:grpSp>
          <p:nvGrpSpPr>
            <p:cNvPr name="Group 12" id="12"/>
            <p:cNvGrpSpPr/>
            <p:nvPr/>
          </p:nvGrpSpPr>
          <p:grpSpPr>
            <a:xfrm rot="0">
              <a:off x="315356" y="6180913"/>
              <a:ext cx="6972781" cy="2746976"/>
              <a:chOff x="0" y="0"/>
              <a:chExt cx="2275801" cy="896568"/>
            </a:xfrm>
          </p:grpSpPr>
          <p:sp>
            <p:nvSpPr>
              <p:cNvPr name="Freeform 13" id="13"/>
              <p:cNvSpPr/>
              <p:nvPr/>
            </p:nvSpPr>
            <p:spPr>
              <a:xfrm flipH="false" flipV="false" rot="0">
                <a:off x="0" y="0"/>
                <a:ext cx="2275801" cy="896568"/>
              </a:xfrm>
              <a:custGeom>
                <a:avLst/>
                <a:gdLst/>
                <a:ahLst/>
                <a:cxnLst/>
                <a:rect r="r" b="b" t="t" l="l"/>
                <a:pathLst>
                  <a:path h="896568" w="2275801">
                    <a:moveTo>
                      <a:pt x="45210" y="0"/>
                    </a:moveTo>
                    <a:lnTo>
                      <a:pt x="2230591" y="0"/>
                    </a:lnTo>
                    <a:cubicBezTo>
                      <a:pt x="2255560" y="0"/>
                      <a:pt x="2275801" y="20241"/>
                      <a:pt x="2275801" y="45210"/>
                    </a:cubicBezTo>
                    <a:lnTo>
                      <a:pt x="2275801" y="851358"/>
                    </a:lnTo>
                    <a:cubicBezTo>
                      <a:pt x="2275801" y="876327"/>
                      <a:pt x="2255560" y="896568"/>
                      <a:pt x="2230591" y="896568"/>
                    </a:cubicBezTo>
                    <a:lnTo>
                      <a:pt x="45210" y="896568"/>
                    </a:lnTo>
                    <a:cubicBezTo>
                      <a:pt x="20241" y="896568"/>
                      <a:pt x="0" y="876327"/>
                      <a:pt x="0" y="851358"/>
                    </a:cubicBezTo>
                    <a:lnTo>
                      <a:pt x="0" y="45210"/>
                    </a:lnTo>
                    <a:cubicBezTo>
                      <a:pt x="0" y="20241"/>
                      <a:pt x="20241" y="0"/>
                      <a:pt x="45210" y="0"/>
                    </a:cubicBezTo>
                    <a:close/>
                  </a:path>
                </a:pathLst>
              </a:custGeom>
              <a:solidFill>
                <a:srgbClr val="FFFFFF"/>
              </a:solidFill>
            </p:spPr>
          </p:sp>
          <p:sp>
            <p:nvSpPr>
              <p:cNvPr name="TextBox 14" id="14"/>
              <p:cNvSpPr txBox="true"/>
              <p:nvPr/>
            </p:nvSpPr>
            <p:spPr>
              <a:xfrm>
                <a:off x="0" y="-9525"/>
                <a:ext cx="2275801" cy="906093"/>
              </a:xfrm>
              <a:prstGeom prst="rect">
                <a:avLst/>
              </a:prstGeom>
            </p:spPr>
            <p:txBody>
              <a:bodyPr anchor="ctr" rtlCol="false" tIns="25219" lIns="25219" bIns="25219" rIns="25219"/>
              <a:lstStyle/>
              <a:p>
                <a:pPr algn="ctr">
                  <a:lnSpc>
                    <a:spcPts val="973"/>
                  </a:lnSpc>
                </a:pPr>
              </a:p>
            </p:txBody>
          </p:sp>
        </p:grpSp>
        <p:sp>
          <p:nvSpPr>
            <p:cNvPr name="TextBox 15" id="15"/>
            <p:cNvSpPr txBox="true"/>
            <p:nvPr/>
          </p:nvSpPr>
          <p:spPr>
            <a:xfrm rot="0">
              <a:off x="492747" y="6369676"/>
              <a:ext cx="6627469" cy="2172611"/>
            </a:xfrm>
            <a:prstGeom prst="rect">
              <a:avLst/>
            </a:prstGeom>
          </p:spPr>
          <p:txBody>
            <a:bodyPr anchor="t" rtlCol="false" tIns="0" lIns="0" bIns="0" rIns="0">
              <a:spAutoFit/>
            </a:bodyPr>
            <a:lstStyle/>
            <a:p>
              <a:pPr algn="ctr">
                <a:lnSpc>
                  <a:spcPts val="1801"/>
                </a:lnSpc>
              </a:pPr>
              <a:r>
                <a:rPr lang="en-US" sz="1801">
                  <a:solidFill>
                    <a:srgbClr val="000000"/>
                  </a:solidFill>
                  <a:latin typeface="Bantayog"/>
                  <a:ea typeface="Bantayog"/>
                  <a:cs typeface="Bantayog"/>
                  <a:sym typeface="Bantayog"/>
                </a:rPr>
                <a:t>this workbook is based on the work of </a:t>
              </a:r>
            </a:p>
            <a:p>
              <a:pPr algn="ctr">
                <a:lnSpc>
                  <a:spcPts val="1801"/>
                </a:lnSpc>
              </a:pPr>
              <a:r>
                <a:rPr lang="en-US" sz="1801">
                  <a:solidFill>
                    <a:srgbClr val="000000"/>
                  </a:solidFill>
                  <a:latin typeface="Bantayog"/>
                  <a:ea typeface="Bantayog"/>
                  <a:cs typeface="Bantayog"/>
                  <a:sym typeface="Bantayog"/>
                </a:rPr>
                <a:t>Dr aaron t. beck, father of cbt, and Dr David Burns, author of ‘the feeling good handbook’</a:t>
              </a:r>
            </a:p>
            <a:p>
              <a:pPr algn="ctr">
                <a:lnSpc>
                  <a:spcPts val="1801"/>
                </a:lnSpc>
              </a:pPr>
            </a:p>
            <a:p>
              <a:pPr algn="ctr">
                <a:lnSpc>
                  <a:spcPts val="1801"/>
                </a:lnSpc>
              </a:pPr>
              <a:r>
                <a:rPr lang="en-US" sz="1801">
                  <a:solidFill>
                    <a:srgbClr val="000000"/>
                  </a:solidFill>
                  <a:latin typeface="Bantayog"/>
                  <a:ea typeface="Bantayog"/>
                  <a:cs typeface="Bantayog"/>
                  <a:sym typeface="Bantayog"/>
                </a:rPr>
                <a:t>To print worksheets and </a:t>
              </a:r>
            </a:p>
            <a:p>
              <a:pPr algn="ctr">
                <a:lnSpc>
                  <a:spcPts val="1801"/>
                </a:lnSpc>
              </a:pPr>
              <a:r>
                <a:rPr lang="en-US" sz="1801">
                  <a:solidFill>
                    <a:srgbClr val="000000"/>
                  </a:solidFill>
                  <a:latin typeface="Bantayog"/>
                  <a:ea typeface="Bantayog"/>
                  <a:cs typeface="Bantayog"/>
                  <a:sym typeface="Bantayog"/>
                </a:rPr>
                <a:t>download resources visit:</a:t>
              </a:r>
            </a:p>
            <a:p>
              <a:pPr algn="ctr">
                <a:lnSpc>
                  <a:spcPts val="1801"/>
                </a:lnSpc>
              </a:pPr>
              <a:r>
                <a:rPr lang="en-US" sz="1801">
                  <a:solidFill>
                    <a:srgbClr val="000000"/>
                  </a:solidFill>
                  <a:latin typeface="Bantayog"/>
                  <a:ea typeface="Bantayog"/>
                  <a:cs typeface="Bantayog"/>
                  <a:sym typeface="Bantayog"/>
                </a:rPr>
                <a:t>www.cbt-workbook.org</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DAGg4kUenjQ</dc:identifier>
  <dcterms:modified xsi:type="dcterms:W3CDTF">2011-08-01T06:04:30Z</dcterms:modified>
  <cp:revision>1</cp:revision>
  <dc:title>PPT Primary Workbook</dc:title>
</cp:coreProperties>
</file>